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Outfit ExtraBold"/>
      <p:bold r:id="rId12"/>
    </p:embeddedFont>
    <p:embeddedFont>
      <p:font typeface="La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Lato-regular.fntdata"/><Relationship Id="rId12" Type="http://schemas.openxmlformats.org/officeDocument/2006/relationships/font" Target="fonts/Outfit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6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2bf0378b782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2bf0378b782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2bf0378b7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2bf0378b7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2bf0378b77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2bf0378b77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2bf0378b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2bf0378b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2bf0378b77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2bf0378b77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2bf0378b782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2bf0378b782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0" name="Google Shape;10;p2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 rot="10800000">
            <a:off x="711299" y="4"/>
            <a:ext cx="7721361" cy="453231"/>
            <a:chOff x="713261" y="4150779"/>
            <a:chExt cx="7721361" cy="453231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713261" y="4150779"/>
              <a:ext cx="4528741" cy="453231"/>
              <a:chOff x="2226811" y="890954"/>
              <a:chExt cx="4528741" cy="453231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rect b="b" l="l" r="r" t="t"/>
                <a:pathLst>
                  <a:path extrusionOk="0" h="1500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rect b="b" l="l" r="r" t="t"/>
                <a:pathLst>
                  <a:path extrusionOk="0" h="268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rect b="b" l="l" r="r" t="t"/>
                <a:pathLst>
                  <a:path extrusionOk="0" h="359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rect b="b" l="l" r="r" t="t"/>
                <a:pathLst>
                  <a:path extrusionOk="0" h="3047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rect b="b" l="l" r="r" t="t"/>
                <a:pathLst>
                  <a:path extrusionOk="0" h="209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rect b="b" l="l" r="r" t="t"/>
                <a:pathLst>
                  <a:path extrusionOk="0" h="22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rect b="b" l="l" r="r" t="t"/>
                <a:pathLst>
                  <a:path extrusionOk="0" h="96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rect b="b" l="l" r="r" t="t"/>
                <a:pathLst>
                  <a:path extrusionOk="0" h="48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rect b="b" l="l" r="r" t="t"/>
                <a:pathLst>
                  <a:path extrusionOk="0" h="123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rect b="b" l="l" r="r" t="t"/>
                <a:pathLst>
                  <a:path extrusionOk="0" h="1023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rect b="b" l="l" r="r" t="t"/>
                <a:pathLst>
                  <a:path extrusionOk="0" h="70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rect b="b" l="l" r="r" t="t"/>
                <a:pathLst>
                  <a:path extrusionOk="0" h="85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rect b="b" l="l" r="r" t="t"/>
                <a:pathLst>
                  <a:path extrusionOk="0" h="172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rect b="b" l="l" r="r" t="t"/>
                <a:pathLst>
                  <a:path extrusionOk="0" h="139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rect b="b" l="l" r="r" t="t"/>
                <a:pathLst>
                  <a:path extrusionOk="0" h="76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rect b="b" l="l" r="r" t="t"/>
                <a:pathLst>
                  <a:path extrusionOk="0" h="76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rect b="b" l="l" r="r" t="t"/>
                <a:pathLst>
                  <a:path extrusionOk="0" h="127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rect b="b" l="l" r="r" t="t"/>
                <a:pathLst>
                  <a:path extrusionOk="0" h="48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rect b="b" l="l" r="r" t="t"/>
                <a:pathLst>
                  <a:path extrusionOk="0" h="182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rect b="b" l="l" r="r" t="t"/>
                <a:pathLst>
                  <a:path extrusionOk="0" h="3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rect b="b" l="l" r="r" t="t"/>
                <a:pathLst>
                  <a:path extrusionOk="0" h="24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2100" lIns="90000" spcFirstLastPara="1" rIns="90000" wrap="square" tIns="42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rect b="b" l="l" r="r" t="t"/>
                <a:pathLst>
                  <a:path extrusionOk="0" h="189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2"/>
            <p:cNvGrpSpPr/>
            <p:nvPr/>
          </p:nvGrpSpPr>
          <p:grpSpPr>
            <a:xfrm>
              <a:off x="5301739" y="4150779"/>
              <a:ext cx="3132883" cy="453231"/>
              <a:chOff x="5301739" y="4150779"/>
              <a:chExt cx="3132883" cy="453231"/>
            </a:xfrm>
          </p:grpSpPr>
          <p:sp>
            <p:nvSpPr>
              <p:cNvPr id="135" name="Google Shape;135;p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rect b="b" l="l" r="r" t="t"/>
                <a:pathLst>
                  <a:path extrusionOk="0" h="1500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rect b="b" l="l" r="r" t="t"/>
                <a:pathLst>
                  <a:path extrusionOk="0" h="268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rect b="b" l="l" r="r" t="t"/>
                <a:pathLst>
                  <a:path extrusionOk="0" h="359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rect b="b" l="l" r="r" t="t"/>
                <a:pathLst>
                  <a:path extrusionOk="0" h="209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rect b="b" l="l" r="r" t="t"/>
                <a:pathLst>
                  <a:path extrusionOk="0" h="22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rect b="b" l="l" r="r" t="t"/>
                <a:pathLst>
                  <a:path extrusionOk="0" h="96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rect b="b" l="l" r="r" t="t"/>
                <a:pathLst>
                  <a:path extrusionOk="0" h="139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rect b="b" l="l" r="r" t="t"/>
                <a:pathLst>
                  <a:path extrusionOk="0" h="76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rect b="b" l="l" r="r" t="t"/>
                <a:pathLst>
                  <a:path extrusionOk="0" h="76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rect b="b" l="l" r="r" t="t"/>
                <a:pathLst>
                  <a:path extrusionOk="0" h="127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rect b="b" l="l" r="r" t="t"/>
                <a:pathLst>
                  <a:path extrusionOk="0" h="48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rect b="b" l="l" r="r" t="t"/>
                <a:pathLst>
                  <a:path extrusionOk="0" h="182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rect b="b" l="l" r="r" t="t"/>
                <a:pathLst>
                  <a:path extrusionOk="0" h="24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2100" lIns="90000" spcFirstLastPara="1" rIns="90000" wrap="square" tIns="42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rect b="b" l="l" r="r" t="t"/>
                <a:pathLst>
                  <a:path extrusionOk="0" h="189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6" name="Google Shape;156;p2"/>
          <p:cNvGrpSpPr/>
          <p:nvPr/>
        </p:nvGrpSpPr>
        <p:grpSpPr>
          <a:xfrm>
            <a:off x="711324" y="4690279"/>
            <a:ext cx="7721361" cy="453231"/>
            <a:chOff x="713261" y="4150779"/>
            <a:chExt cx="7721361" cy="453231"/>
          </a:xfrm>
        </p:grpSpPr>
        <p:grpSp>
          <p:nvGrpSpPr>
            <p:cNvPr id="157" name="Google Shape;157;p2"/>
            <p:cNvGrpSpPr/>
            <p:nvPr/>
          </p:nvGrpSpPr>
          <p:grpSpPr>
            <a:xfrm>
              <a:off x="713261" y="4150779"/>
              <a:ext cx="4528741" cy="453231"/>
              <a:chOff x="2226811" y="890954"/>
              <a:chExt cx="4528741" cy="453231"/>
            </a:xfrm>
          </p:grpSpPr>
          <p:sp>
            <p:nvSpPr>
              <p:cNvPr id="158" name="Google Shape;158;p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rect b="b" l="l" r="r" t="t"/>
                <a:pathLst>
                  <a:path extrusionOk="0" h="1500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rect b="b" l="l" r="r" t="t"/>
                <a:pathLst>
                  <a:path extrusionOk="0" h="268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rect b="b" l="l" r="r" t="t"/>
                <a:pathLst>
                  <a:path extrusionOk="0" h="359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rect b="b" l="l" r="r" t="t"/>
                <a:pathLst>
                  <a:path extrusionOk="0" h="3047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rect b="b" l="l" r="r" t="t"/>
                <a:pathLst>
                  <a:path extrusionOk="0" h="209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rect b="b" l="l" r="r" t="t"/>
                <a:pathLst>
                  <a:path extrusionOk="0" h="22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rect b="b" l="l" r="r" t="t"/>
                <a:pathLst>
                  <a:path extrusionOk="0" h="96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rect b="b" l="l" r="r" t="t"/>
                <a:pathLst>
                  <a:path extrusionOk="0" h="48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rect b="b" l="l" r="r" t="t"/>
                <a:pathLst>
                  <a:path extrusionOk="0" h="123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rect b="b" l="l" r="r" t="t"/>
                <a:pathLst>
                  <a:path extrusionOk="0" h="1023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rect b="b" l="l" r="r" t="t"/>
                <a:pathLst>
                  <a:path extrusionOk="0" h="70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rect b="b" l="l" r="r" t="t"/>
                <a:pathLst>
                  <a:path extrusionOk="0" h="85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rect b="b" l="l" r="r" t="t"/>
                <a:pathLst>
                  <a:path extrusionOk="0" h="172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rect b="b" l="l" r="r" t="t"/>
                <a:pathLst>
                  <a:path extrusionOk="0" h="139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rect b="b" l="l" r="r" t="t"/>
                <a:pathLst>
                  <a:path extrusionOk="0" h="76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rect b="b" l="l" r="r" t="t"/>
                <a:pathLst>
                  <a:path extrusionOk="0" h="76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rect b="b" l="l" r="r" t="t"/>
                <a:pathLst>
                  <a:path extrusionOk="0" h="127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rect b="b" l="l" r="r" t="t"/>
                <a:pathLst>
                  <a:path extrusionOk="0" h="48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rect b="b" l="l" r="r" t="t"/>
                <a:pathLst>
                  <a:path extrusionOk="0" h="182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rect b="b" l="l" r="r" t="t"/>
                <a:pathLst>
                  <a:path extrusionOk="0" h="3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rect b="b" l="l" r="r" t="t"/>
                <a:pathLst>
                  <a:path extrusionOk="0" h="24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2100" lIns="90000" spcFirstLastPara="1" rIns="90000" wrap="square" tIns="42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rect b="b" l="l" r="r" t="t"/>
                <a:pathLst>
                  <a:path extrusionOk="0" h="189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2"/>
            <p:cNvGrpSpPr/>
            <p:nvPr/>
          </p:nvGrpSpPr>
          <p:grpSpPr>
            <a:xfrm>
              <a:off x="5301739" y="4150779"/>
              <a:ext cx="3132883" cy="453231"/>
              <a:chOff x="5301739" y="4150779"/>
              <a:chExt cx="3132883" cy="453231"/>
            </a:xfrm>
          </p:grpSpPr>
          <p:sp>
            <p:nvSpPr>
              <p:cNvPr id="189" name="Google Shape;189;p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rect b="b" l="l" r="r" t="t"/>
                <a:pathLst>
                  <a:path extrusionOk="0" h="1500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rect b="b" l="l" r="r" t="t"/>
                <a:pathLst>
                  <a:path extrusionOk="0" h="2681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rect b="b" l="l" r="r" t="t"/>
                <a:pathLst>
                  <a:path extrusionOk="0" h="359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rect b="b" l="l" r="r" t="t"/>
                <a:pathLst>
                  <a:path extrusionOk="0" h="209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rect b="b" l="l" r="r" t="t"/>
                <a:pathLst>
                  <a:path extrusionOk="0" h="22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rect b="b" l="l" r="r" t="t"/>
                <a:pathLst>
                  <a:path extrusionOk="0" h="96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rect b="b" l="l" r="r" t="t"/>
                <a:pathLst>
                  <a:path extrusionOk="0" h="139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rect b="b" l="l" r="r" t="t"/>
                <a:pathLst>
                  <a:path extrusionOk="0" h="1169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rect b="b" l="l" r="r" t="t"/>
                <a:pathLst>
                  <a:path extrusionOk="0" h="76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rect b="b" l="l" r="r" t="t"/>
                <a:pathLst>
                  <a:path extrusionOk="0" h="76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rect b="b" l="l" r="r" t="t"/>
                <a:pathLst>
                  <a:path extrusionOk="0" h="127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rect b="b" l="l" r="r" t="t"/>
                <a:pathLst>
                  <a:path extrusionOk="0" h="48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rect b="b" l="l" r="r" t="t"/>
                <a:pathLst>
                  <a:path extrusionOk="0" h="182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rect b="b" l="l" r="r" t="t"/>
                <a:pathLst>
                  <a:path extrusionOk="0" h="30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rect b="b" l="l" r="r" t="t"/>
                <a:pathLst>
                  <a:path extrusionOk="0" h="24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2100" lIns="90000" spcFirstLastPara="1" rIns="90000" wrap="square" tIns="42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rect b="b" l="l" r="r" t="t"/>
                <a:pathLst>
                  <a:path extrusionOk="0" h="189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0" name="Google Shape;210;p2"/>
          <p:cNvSpPr txBox="1"/>
          <p:nvPr>
            <p:ph type="ctrTitle"/>
          </p:nvPr>
        </p:nvSpPr>
        <p:spPr>
          <a:xfrm>
            <a:off x="713225" y="1570400"/>
            <a:ext cx="77175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11" name="Google Shape;211;p2"/>
          <p:cNvSpPr txBox="1"/>
          <p:nvPr>
            <p:ph idx="1" type="subTitle"/>
          </p:nvPr>
        </p:nvSpPr>
        <p:spPr>
          <a:xfrm>
            <a:off x="713225" y="3180500"/>
            <a:ext cx="7721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11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981" name="Google Shape;981;p11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1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1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1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1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1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1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1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1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1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1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1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1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3" name="Google Shape;1073;p11"/>
          <p:cNvSpPr txBox="1"/>
          <p:nvPr>
            <p:ph hasCustomPrompt="1" type="title"/>
          </p:nvPr>
        </p:nvSpPr>
        <p:spPr>
          <a:xfrm>
            <a:off x="1284000" y="1057549"/>
            <a:ext cx="6576000" cy="17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Outfit ExtraBold"/>
              <a:buNone/>
              <a:defRPr b="0" sz="60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4" name="Google Shape;1074;p11"/>
          <p:cNvSpPr txBox="1"/>
          <p:nvPr>
            <p:ph idx="1" type="subTitle"/>
          </p:nvPr>
        </p:nvSpPr>
        <p:spPr>
          <a:xfrm>
            <a:off x="1284000" y="2774099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1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078" name="Google Shape;1078;p13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Google Shape;117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71" name="Google Shape;1171;p13"/>
          <p:cNvGrpSpPr/>
          <p:nvPr/>
        </p:nvGrpSpPr>
        <p:grpSpPr>
          <a:xfrm rot="10800000">
            <a:off x="8690758" y="539499"/>
            <a:ext cx="453231" cy="4057299"/>
            <a:chOff x="-17" y="539499"/>
            <a:chExt cx="453231" cy="4057299"/>
          </a:xfrm>
        </p:grpSpPr>
        <p:sp>
          <p:nvSpPr>
            <p:cNvPr id="1172" name="Google Shape;1172;p13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3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3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3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3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3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3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3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3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3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3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3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3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3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3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3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3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3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3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3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3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3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3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3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3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3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3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3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3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14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204" name="Google Shape;1204;p14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6" name="Google Shape;129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7" name="Google Shape;1297;p14"/>
          <p:cNvSpPr/>
          <p:nvPr/>
        </p:nvSpPr>
        <p:spPr>
          <a:xfrm>
            <a:off x="8563634" y="710541"/>
            <a:ext cx="63179" cy="41638"/>
          </a:xfrm>
          <a:custGeom>
            <a:rect b="b" l="l" r="r" t="t"/>
            <a:pathLst>
              <a:path extrusionOk="0" h="482" w="250">
                <a:moveTo>
                  <a:pt x="0" y="0"/>
                </a:moveTo>
                <a:lnTo>
                  <a:pt x="250" y="0"/>
                </a:lnTo>
                <a:lnTo>
                  <a:pt x="250" y="482"/>
                </a:lnTo>
                <a:lnTo>
                  <a:pt x="0" y="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4"/>
          <p:cNvSpPr/>
          <p:nvPr/>
        </p:nvSpPr>
        <p:spPr>
          <a:xfrm>
            <a:off x="8975951" y="687186"/>
            <a:ext cx="63431" cy="88372"/>
          </a:xfrm>
          <a:custGeom>
            <a:rect b="b" l="l" r="r" t="t"/>
            <a:pathLst>
              <a:path extrusionOk="0" h="1023" w="251">
                <a:moveTo>
                  <a:pt x="0" y="0"/>
                </a:moveTo>
                <a:lnTo>
                  <a:pt x="251" y="0"/>
                </a:lnTo>
                <a:lnTo>
                  <a:pt x="251" y="1023"/>
                </a:lnTo>
                <a:lnTo>
                  <a:pt x="0" y="10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4"/>
          <p:cNvSpPr/>
          <p:nvPr/>
        </p:nvSpPr>
        <p:spPr>
          <a:xfrm>
            <a:off x="8871327" y="701008"/>
            <a:ext cx="63179" cy="60729"/>
          </a:xfrm>
          <a:custGeom>
            <a:rect b="b" l="l" r="r" t="t"/>
            <a:pathLst>
              <a:path extrusionOk="0" h="703" w="250">
                <a:moveTo>
                  <a:pt x="0" y="0"/>
                </a:moveTo>
                <a:lnTo>
                  <a:pt x="250" y="0"/>
                </a:lnTo>
                <a:lnTo>
                  <a:pt x="250" y="703"/>
                </a:lnTo>
                <a:lnTo>
                  <a:pt x="0" y="7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4"/>
          <p:cNvSpPr/>
          <p:nvPr/>
        </p:nvSpPr>
        <p:spPr>
          <a:xfrm>
            <a:off x="9080828" y="694615"/>
            <a:ext cx="63179" cy="73514"/>
          </a:xfrm>
          <a:custGeom>
            <a:rect b="b" l="l" r="r" t="t"/>
            <a:pathLst>
              <a:path extrusionOk="0" h="851" w="250">
                <a:moveTo>
                  <a:pt x="0" y="0"/>
                </a:moveTo>
                <a:lnTo>
                  <a:pt x="250" y="0"/>
                </a:lnTo>
                <a:lnTo>
                  <a:pt x="250" y="851"/>
                </a:lnTo>
                <a:lnTo>
                  <a:pt x="0" y="8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4"/>
          <p:cNvSpPr/>
          <p:nvPr/>
        </p:nvSpPr>
        <p:spPr>
          <a:xfrm>
            <a:off x="8766450" y="656865"/>
            <a:ext cx="63179" cy="149014"/>
          </a:xfrm>
          <a:custGeom>
            <a:rect b="b" l="l" r="r" t="t"/>
            <a:pathLst>
              <a:path extrusionOk="0" h="1725" w="250">
                <a:moveTo>
                  <a:pt x="0" y="0"/>
                </a:moveTo>
                <a:lnTo>
                  <a:pt x="250" y="0"/>
                </a:lnTo>
                <a:lnTo>
                  <a:pt x="250" y="1725"/>
                </a:lnTo>
                <a:lnTo>
                  <a:pt x="0" y="1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4"/>
          <p:cNvSpPr/>
          <p:nvPr/>
        </p:nvSpPr>
        <p:spPr>
          <a:xfrm>
            <a:off x="524121" y="680926"/>
            <a:ext cx="63179" cy="100898"/>
          </a:xfrm>
          <a:custGeom>
            <a:rect b="b" l="l" r="r" t="t"/>
            <a:pathLst>
              <a:path extrusionOk="0" h="1168" w="250">
                <a:moveTo>
                  <a:pt x="0" y="0"/>
                </a:moveTo>
                <a:lnTo>
                  <a:pt x="250" y="0"/>
                </a:lnTo>
                <a:lnTo>
                  <a:pt x="250" y="1168"/>
                </a:lnTo>
                <a:lnTo>
                  <a:pt x="0" y="1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4"/>
          <p:cNvSpPr/>
          <p:nvPr/>
        </p:nvSpPr>
        <p:spPr>
          <a:xfrm>
            <a:off x="314367" y="698419"/>
            <a:ext cx="63179" cy="65912"/>
          </a:xfrm>
          <a:custGeom>
            <a:rect b="b" l="l" r="r" t="t"/>
            <a:pathLst>
              <a:path extrusionOk="0" h="763" w="250">
                <a:moveTo>
                  <a:pt x="0" y="0"/>
                </a:moveTo>
                <a:lnTo>
                  <a:pt x="250" y="0"/>
                </a:lnTo>
                <a:lnTo>
                  <a:pt x="250" y="763"/>
                </a:lnTo>
                <a:lnTo>
                  <a:pt x="0" y="7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4"/>
          <p:cNvSpPr/>
          <p:nvPr/>
        </p:nvSpPr>
        <p:spPr>
          <a:xfrm>
            <a:off x="104613" y="698462"/>
            <a:ext cx="63431" cy="65825"/>
          </a:xfrm>
          <a:custGeom>
            <a:rect b="b" l="l" r="r" t="t"/>
            <a:pathLst>
              <a:path extrusionOk="0" h="762" w="251">
                <a:moveTo>
                  <a:pt x="0" y="0"/>
                </a:moveTo>
                <a:lnTo>
                  <a:pt x="251" y="0"/>
                </a:lnTo>
                <a:lnTo>
                  <a:pt x="251" y="762"/>
                </a:lnTo>
                <a:lnTo>
                  <a:pt x="0" y="7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14"/>
          <p:cNvSpPr/>
          <p:nvPr/>
        </p:nvSpPr>
        <p:spPr>
          <a:xfrm>
            <a:off x="209490" y="676348"/>
            <a:ext cx="63179" cy="110054"/>
          </a:xfrm>
          <a:custGeom>
            <a:rect b="b" l="l" r="r" t="t"/>
            <a:pathLst>
              <a:path extrusionOk="0" h="1274" w="250">
                <a:moveTo>
                  <a:pt x="0" y="0"/>
                </a:moveTo>
                <a:lnTo>
                  <a:pt x="250" y="0"/>
                </a:lnTo>
                <a:lnTo>
                  <a:pt x="250" y="1274"/>
                </a:lnTo>
                <a:lnTo>
                  <a:pt x="0" y="12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14"/>
          <p:cNvSpPr/>
          <p:nvPr/>
        </p:nvSpPr>
        <p:spPr>
          <a:xfrm>
            <a:off x="8661573" y="718328"/>
            <a:ext cx="63179" cy="26088"/>
          </a:xfrm>
          <a:custGeom>
            <a:rect b="b" l="l" r="r" t="t"/>
            <a:pathLst>
              <a:path extrusionOk="0" h="302" w="250">
                <a:moveTo>
                  <a:pt x="0" y="0"/>
                </a:moveTo>
                <a:lnTo>
                  <a:pt x="250" y="0"/>
                </a:lnTo>
                <a:lnTo>
                  <a:pt x="250" y="302"/>
                </a:lnTo>
                <a:lnTo>
                  <a:pt x="0" y="3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14"/>
          <p:cNvSpPr/>
          <p:nvPr/>
        </p:nvSpPr>
        <p:spPr>
          <a:xfrm>
            <a:off x="419244" y="720922"/>
            <a:ext cx="63179" cy="20905"/>
          </a:xfrm>
          <a:custGeom>
            <a:rect b="b" l="l" r="r" t="t"/>
            <a:pathLst>
              <a:path extrusionOk="0" h="242" w="250">
                <a:moveTo>
                  <a:pt x="0" y="0"/>
                </a:moveTo>
                <a:lnTo>
                  <a:pt x="250" y="0"/>
                </a:lnTo>
                <a:lnTo>
                  <a:pt x="250" y="242"/>
                </a:lnTo>
                <a:lnTo>
                  <a:pt x="0" y="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2100" lIns="90000" spcFirstLastPara="1" rIns="90000" wrap="square" tIns="42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4"/>
          <p:cNvSpPr/>
          <p:nvPr/>
        </p:nvSpPr>
        <p:spPr>
          <a:xfrm>
            <a:off x="-11" y="649568"/>
            <a:ext cx="63179" cy="163613"/>
          </a:xfrm>
          <a:custGeom>
            <a:rect b="b" l="l" r="r" t="t"/>
            <a:pathLst>
              <a:path extrusionOk="0" h="1894" w="250">
                <a:moveTo>
                  <a:pt x="0" y="0"/>
                </a:moveTo>
                <a:lnTo>
                  <a:pt x="250" y="0"/>
                </a:lnTo>
                <a:lnTo>
                  <a:pt x="250" y="1894"/>
                </a:lnTo>
                <a:lnTo>
                  <a:pt x="0" y="18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15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311" name="Google Shape;1311;p15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3" name="Google Shape;140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04" name="Google Shape;1404;p15"/>
          <p:cNvGrpSpPr/>
          <p:nvPr/>
        </p:nvGrpSpPr>
        <p:grpSpPr>
          <a:xfrm>
            <a:off x="2298156" y="4651367"/>
            <a:ext cx="4547874" cy="491789"/>
            <a:chOff x="122000" y="4884626"/>
            <a:chExt cx="8899950" cy="258877"/>
          </a:xfrm>
        </p:grpSpPr>
        <p:sp>
          <p:nvSpPr>
            <p:cNvPr id="1405" name="Google Shape;1405;p15"/>
            <p:cNvSpPr/>
            <p:nvPr/>
          </p:nvSpPr>
          <p:spPr>
            <a:xfrm>
              <a:off x="12200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420441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719241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1018042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1316483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1615283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22125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2809766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3108567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3407008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3705808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4004609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4303050" y="4917447"/>
              <a:ext cx="239400" cy="22605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1914084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2510966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5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5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5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5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5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5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5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5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5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5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5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5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5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5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5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5" name="Google Shape;1435;p15"/>
          <p:cNvGrpSpPr/>
          <p:nvPr/>
        </p:nvGrpSpPr>
        <p:grpSpPr>
          <a:xfrm>
            <a:off x="2297975" y="4848940"/>
            <a:ext cx="4547874" cy="294550"/>
            <a:chOff x="122000" y="4884626"/>
            <a:chExt cx="8899950" cy="258877"/>
          </a:xfrm>
        </p:grpSpPr>
        <p:sp>
          <p:nvSpPr>
            <p:cNvPr id="1436" name="Google Shape;1436;p15"/>
            <p:cNvSpPr/>
            <p:nvPr/>
          </p:nvSpPr>
          <p:spPr>
            <a:xfrm>
              <a:off x="12200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420441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719241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1018042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1316483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1615283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22125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2809766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3108567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3407008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3705808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4004609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4303050" y="4917447"/>
              <a:ext cx="239400" cy="22605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1914084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2510966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5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5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5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5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5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5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5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5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5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5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5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5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5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5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5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7" name="Google Shape;1467;p16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468" name="Google Shape;1468;p16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6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6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1" name="Google Shape;1561;p16"/>
          <p:cNvSpPr txBox="1"/>
          <p:nvPr>
            <p:ph idx="1" type="subTitle"/>
          </p:nvPr>
        </p:nvSpPr>
        <p:spPr>
          <a:xfrm>
            <a:off x="1497964" y="1827108"/>
            <a:ext cx="30555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2" name="Google Shape;1562;p16"/>
          <p:cNvSpPr txBox="1"/>
          <p:nvPr>
            <p:ph idx="2" type="subTitle"/>
          </p:nvPr>
        </p:nvSpPr>
        <p:spPr>
          <a:xfrm>
            <a:off x="1497964" y="3403253"/>
            <a:ext cx="30555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3" name="Google Shape;1563;p16"/>
          <p:cNvSpPr txBox="1"/>
          <p:nvPr>
            <p:ph idx="3" type="subTitle"/>
          </p:nvPr>
        </p:nvSpPr>
        <p:spPr>
          <a:xfrm>
            <a:off x="5350614" y="1827110"/>
            <a:ext cx="30555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4" name="Google Shape;1564;p16"/>
          <p:cNvSpPr txBox="1"/>
          <p:nvPr>
            <p:ph idx="4" type="subTitle"/>
          </p:nvPr>
        </p:nvSpPr>
        <p:spPr>
          <a:xfrm>
            <a:off x="5350614" y="3403250"/>
            <a:ext cx="30555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5" name="Google Shape;1565;p16"/>
          <p:cNvSpPr txBox="1"/>
          <p:nvPr>
            <p:ph hasCustomPrompt="1" idx="5" type="title"/>
          </p:nvPr>
        </p:nvSpPr>
        <p:spPr>
          <a:xfrm>
            <a:off x="737886" y="15878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6" name="Google Shape;1566;p16"/>
          <p:cNvSpPr txBox="1"/>
          <p:nvPr>
            <p:ph hasCustomPrompt="1" idx="6" type="title"/>
          </p:nvPr>
        </p:nvSpPr>
        <p:spPr>
          <a:xfrm>
            <a:off x="4590537" y="15878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7" name="Google Shape;1567;p16"/>
          <p:cNvSpPr txBox="1"/>
          <p:nvPr>
            <p:ph hasCustomPrompt="1" idx="7" type="title"/>
          </p:nvPr>
        </p:nvSpPr>
        <p:spPr>
          <a:xfrm>
            <a:off x="737886" y="31673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8" name="Google Shape;1568;p16"/>
          <p:cNvSpPr txBox="1"/>
          <p:nvPr>
            <p:ph hasCustomPrompt="1" idx="8" type="title"/>
          </p:nvPr>
        </p:nvSpPr>
        <p:spPr>
          <a:xfrm>
            <a:off x="4590536" y="31673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b="0" sz="300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9" name="Google Shape;1569;p16"/>
          <p:cNvSpPr txBox="1"/>
          <p:nvPr>
            <p:ph idx="9" type="subTitle"/>
          </p:nvPr>
        </p:nvSpPr>
        <p:spPr>
          <a:xfrm>
            <a:off x="1497964" y="1511625"/>
            <a:ext cx="305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1570" name="Google Shape;1570;p16"/>
          <p:cNvSpPr txBox="1"/>
          <p:nvPr>
            <p:ph idx="13" type="subTitle"/>
          </p:nvPr>
        </p:nvSpPr>
        <p:spPr>
          <a:xfrm>
            <a:off x="1497964" y="3091119"/>
            <a:ext cx="305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1571" name="Google Shape;1571;p16"/>
          <p:cNvSpPr txBox="1"/>
          <p:nvPr>
            <p:ph idx="14" type="subTitle"/>
          </p:nvPr>
        </p:nvSpPr>
        <p:spPr>
          <a:xfrm>
            <a:off x="5350614" y="1511625"/>
            <a:ext cx="305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1572" name="Google Shape;1572;p16"/>
          <p:cNvSpPr txBox="1"/>
          <p:nvPr>
            <p:ph idx="15" type="subTitle"/>
          </p:nvPr>
        </p:nvSpPr>
        <p:spPr>
          <a:xfrm>
            <a:off x="5350614" y="3091123"/>
            <a:ext cx="305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grpSp>
        <p:nvGrpSpPr>
          <p:cNvPr id="1573" name="Google Shape;1573;p16"/>
          <p:cNvGrpSpPr/>
          <p:nvPr/>
        </p:nvGrpSpPr>
        <p:grpSpPr>
          <a:xfrm>
            <a:off x="162681" y="4658602"/>
            <a:ext cx="847201" cy="384141"/>
            <a:chOff x="162681" y="4658602"/>
            <a:chExt cx="847201" cy="384141"/>
          </a:xfrm>
        </p:grpSpPr>
        <p:grpSp>
          <p:nvGrpSpPr>
            <p:cNvPr id="1574" name="Google Shape;1574;p16"/>
            <p:cNvGrpSpPr/>
            <p:nvPr/>
          </p:nvGrpSpPr>
          <p:grpSpPr>
            <a:xfrm>
              <a:off x="611557" y="4658602"/>
              <a:ext cx="398326" cy="384141"/>
              <a:chOff x="5732640" y="1801800"/>
              <a:chExt cx="388800" cy="1096920"/>
            </a:xfrm>
          </p:grpSpPr>
          <p:sp>
            <p:nvSpPr>
              <p:cNvPr id="1575" name="Google Shape;1575;p16"/>
              <p:cNvSpPr/>
              <p:nvPr/>
            </p:nvSpPr>
            <p:spPr>
              <a:xfrm>
                <a:off x="6031440" y="1801800"/>
                <a:ext cx="90000" cy="1096920"/>
              </a:xfrm>
              <a:custGeom>
                <a:rect b="b" l="l" r="r" t="t"/>
                <a:pathLst>
                  <a:path extrusionOk="0" h="3047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16"/>
              <p:cNvSpPr/>
              <p:nvPr/>
            </p:nvSpPr>
            <p:spPr>
              <a:xfrm>
                <a:off x="5732640" y="2050560"/>
                <a:ext cx="90000" cy="347040"/>
              </a:xfrm>
              <a:custGeom>
                <a:rect b="b" l="l" r="r" t="t"/>
                <a:pathLst>
                  <a:path extrusionOk="0" h="964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16"/>
              <p:cNvSpPr/>
              <p:nvPr/>
            </p:nvSpPr>
            <p:spPr>
              <a:xfrm>
                <a:off x="5882040" y="2397600"/>
                <a:ext cx="90000" cy="501120"/>
              </a:xfrm>
              <a:custGeom>
                <a:rect b="b" l="l" r="r" t="t"/>
                <a:pathLst>
                  <a:path extrusionOk="0" h="139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8" name="Google Shape;1578;p16"/>
            <p:cNvGrpSpPr/>
            <p:nvPr/>
          </p:nvGrpSpPr>
          <p:grpSpPr>
            <a:xfrm>
              <a:off x="162681" y="4658610"/>
              <a:ext cx="398326" cy="275215"/>
              <a:chOff x="4089960" y="2589480"/>
              <a:chExt cx="388800" cy="785880"/>
            </a:xfrm>
          </p:grpSpPr>
          <p:sp>
            <p:nvSpPr>
              <p:cNvPr id="1579" name="Google Shape;1579;p16"/>
              <p:cNvSpPr/>
              <p:nvPr/>
            </p:nvSpPr>
            <p:spPr>
              <a:xfrm>
                <a:off x="4089960" y="2835360"/>
                <a:ext cx="90360" cy="540000"/>
              </a:xfrm>
              <a:custGeom>
                <a:rect b="b" l="l" r="r" t="t"/>
                <a:pathLst>
                  <a:path extrusionOk="0" h="1500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16"/>
              <p:cNvSpPr/>
              <p:nvPr/>
            </p:nvSpPr>
            <p:spPr>
              <a:xfrm>
                <a:off x="4388760" y="2589480"/>
                <a:ext cx="90000" cy="420480"/>
              </a:xfrm>
              <a:custGeom>
                <a:rect b="b" l="l" r="r" t="t"/>
                <a:pathLst>
                  <a:path extrusionOk="0" h="1168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16"/>
              <p:cNvSpPr/>
              <p:nvPr/>
            </p:nvSpPr>
            <p:spPr>
              <a:xfrm>
                <a:off x="4239360" y="2835360"/>
                <a:ext cx="90360" cy="174600"/>
              </a:xfrm>
              <a:custGeom>
                <a:rect b="b" l="l" r="r" t="t"/>
                <a:pathLst>
                  <a:path extrusionOk="0" h="48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82" name="Google Shape;1582;p16"/>
          <p:cNvGrpSpPr/>
          <p:nvPr/>
        </p:nvGrpSpPr>
        <p:grpSpPr>
          <a:xfrm>
            <a:off x="8102233" y="86275"/>
            <a:ext cx="846137" cy="453229"/>
            <a:chOff x="8102233" y="86275"/>
            <a:chExt cx="846137" cy="453229"/>
          </a:xfrm>
        </p:grpSpPr>
        <p:grpSp>
          <p:nvGrpSpPr>
            <p:cNvPr id="1583" name="Google Shape;1583;p16"/>
            <p:cNvGrpSpPr/>
            <p:nvPr/>
          </p:nvGrpSpPr>
          <p:grpSpPr>
            <a:xfrm>
              <a:off x="8102233" y="86275"/>
              <a:ext cx="397957" cy="453229"/>
              <a:chOff x="4836960" y="2166120"/>
              <a:chExt cx="388440" cy="1294200"/>
            </a:xfrm>
          </p:grpSpPr>
          <p:sp>
            <p:nvSpPr>
              <p:cNvPr id="1584" name="Google Shape;1584;p16"/>
              <p:cNvSpPr/>
              <p:nvPr/>
            </p:nvSpPr>
            <p:spPr>
              <a:xfrm>
                <a:off x="5135040" y="2166120"/>
                <a:ext cx="90360" cy="1294200"/>
              </a:xfrm>
              <a:custGeom>
                <a:rect b="b" l="l" r="r" t="t"/>
                <a:pathLst>
                  <a:path extrusionOk="0" h="3595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16"/>
              <p:cNvSpPr/>
              <p:nvPr/>
            </p:nvSpPr>
            <p:spPr>
              <a:xfrm>
                <a:off x="4986000" y="2166120"/>
                <a:ext cx="90360" cy="792720"/>
              </a:xfrm>
              <a:custGeom>
                <a:rect b="b" l="l" r="r" t="t"/>
                <a:pathLst>
                  <a:path extrusionOk="0" h="22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16"/>
              <p:cNvSpPr/>
              <p:nvPr/>
            </p:nvSpPr>
            <p:spPr>
              <a:xfrm>
                <a:off x="4836960" y="2959200"/>
                <a:ext cx="90000" cy="174600"/>
              </a:xfrm>
              <a:custGeom>
                <a:rect b="b" l="l" r="r" t="t"/>
                <a:pathLst>
                  <a:path extrusionOk="0" h="485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16"/>
            <p:cNvGrpSpPr/>
            <p:nvPr/>
          </p:nvGrpSpPr>
          <p:grpSpPr>
            <a:xfrm>
              <a:off x="8550044" y="216119"/>
              <a:ext cx="398326" cy="193521"/>
              <a:chOff x="6180480" y="1249200"/>
              <a:chExt cx="388800" cy="552600"/>
            </a:xfrm>
          </p:grpSpPr>
          <p:sp>
            <p:nvSpPr>
              <p:cNvPr id="1588" name="Google Shape;1588;p16"/>
              <p:cNvSpPr/>
              <p:nvPr/>
            </p:nvSpPr>
            <p:spPr>
              <a:xfrm>
                <a:off x="6479280" y="1249200"/>
                <a:ext cx="90000" cy="173520"/>
              </a:xfrm>
              <a:custGeom>
                <a:rect b="b" l="l" r="r" t="t"/>
                <a:pathLst>
                  <a:path extrusionOk="0" h="482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16"/>
              <p:cNvSpPr/>
              <p:nvPr/>
            </p:nvSpPr>
            <p:spPr>
              <a:xfrm>
                <a:off x="6329880" y="1249200"/>
                <a:ext cx="90000" cy="443880"/>
              </a:xfrm>
              <a:custGeom>
                <a:rect b="b" l="l" r="r" t="t"/>
                <a:pathLst>
                  <a:path extrusionOk="0" h="1233" w="25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16"/>
              <p:cNvSpPr/>
              <p:nvPr/>
            </p:nvSpPr>
            <p:spPr>
              <a:xfrm>
                <a:off x="6180480" y="1693080"/>
                <a:ext cx="90360" cy="108720"/>
              </a:xfrm>
              <a:custGeom>
                <a:rect b="b" l="l" r="r" t="t"/>
                <a:pathLst>
                  <a:path extrusionOk="0" h="302" w="251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17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593" name="Google Shape;1593;p17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7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7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7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7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7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7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7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7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7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7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7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7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7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5" name="Google Shape;168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6" name="Google Shape;1686;p17"/>
          <p:cNvSpPr txBox="1"/>
          <p:nvPr>
            <p:ph idx="1" type="subTitle"/>
          </p:nvPr>
        </p:nvSpPr>
        <p:spPr>
          <a:xfrm>
            <a:off x="5018337" y="2390225"/>
            <a:ext cx="33564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7" name="Google Shape;1687;p17"/>
          <p:cNvSpPr txBox="1"/>
          <p:nvPr>
            <p:ph idx="2" type="subTitle"/>
          </p:nvPr>
        </p:nvSpPr>
        <p:spPr>
          <a:xfrm>
            <a:off x="769262" y="2390225"/>
            <a:ext cx="33564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8" name="Google Shape;1688;p17"/>
          <p:cNvSpPr txBox="1"/>
          <p:nvPr>
            <p:ph idx="3" type="subTitle"/>
          </p:nvPr>
        </p:nvSpPr>
        <p:spPr>
          <a:xfrm>
            <a:off x="769262" y="1893875"/>
            <a:ext cx="335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1689" name="Google Shape;1689;p17"/>
          <p:cNvSpPr txBox="1"/>
          <p:nvPr>
            <p:ph idx="4" type="subTitle"/>
          </p:nvPr>
        </p:nvSpPr>
        <p:spPr>
          <a:xfrm>
            <a:off x="5018338" y="1893875"/>
            <a:ext cx="335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grpSp>
        <p:nvGrpSpPr>
          <p:cNvPr id="1690" name="Google Shape;1690;p17"/>
          <p:cNvGrpSpPr/>
          <p:nvPr/>
        </p:nvGrpSpPr>
        <p:grpSpPr>
          <a:xfrm>
            <a:off x="7980795" y="-22"/>
            <a:ext cx="1163258" cy="567589"/>
            <a:chOff x="6180480" y="488520"/>
            <a:chExt cx="1135440" cy="1204560"/>
          </a:xfrm>
        </p:grpSpPr>
        <p:sp>
          <p:nvSpPr>
            <p:cNvPr id="1691" name="Google Shape;1691;p17"/>
            <p:cNvSpPr/>
            <p:nvPr/>
          </p:nvSpPr>
          <p:spPr>
            <a:xfrm>
              <a:off x="6479280" y="1249200"/>
              <a:ext cx="90000" cy="173520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7076520" y="794880"/>
              <a:ext cx="90360" cy="368280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7"/>
            <p:cNvSpPr/>
            <p:nvPr/>
          </p:nvSpPr>
          <p:spPr>
            <a:xfrm>
              <a:off x="6927480" y="910440"/>
              <a:ext cx="90000" cy="253080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7"/>
            <p:cNvSpPr/>
            <p:nvPr/>
          </p:nvSpPr>
          <p:spPr>
            <a:xfrm>
              <a:off x="7225920" y="488520"/>
              <a:ext cx="90000" cy="306360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6778080" y="910440"/>
              <a:ext cx="90000" cy="621000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6180480" y="136965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6628680" y="14227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9" name="Google Shape;1699;p17"/>
          <p:cNvGrpSpPr/>
          <p:nvPr/>
        </p:nvGrpSpPr>
        <p:grpSpPr>
          <a:xfrm>
            <a:off x="54322" y="4610065"/>
            <a:ext cx="1469010" cy="542687"/>
            <a:chOff x="4687560" y="2019390"/>
            <a:chExt cx="1433880" cy="1549650"/>
          </a:xfrm>
        </p:grpSpPr>
        <p:sp>
          <p:nvSpPr>
            <p:cNvPr id="1700" name="Google Shape;1700;p17"/>
            <p:cNvSpPr/>
            <p:nvPr/>
          </p:nvSpPr>
          <p:spPr>
            <a:xfrm>
              <a:off x="5135040" y="2166120"/>
              <a:ext cx="90360" cy="1294200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6031440" y="2019390"/>
              <a:ext cx="90000" cy="1096920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5433840" y="2706120"/>
              <a:ext cx="90000" cy="754200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4986000" y="2166120"/>
              <a:ext cx="90360" cy="792720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5732640" y="2050560"/>
              <a:ext cx="90000" cy="347040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5882040" y="2397600"/>
              <a:ext cx="90000" cy="501120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4687560" y="3133800"/>
              <a:ext cx="90000" cy="420840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4836960" y="2959200"/>
              <a:ext cx="90000" cy="174600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5583240" y="2050560"/>
              <a:ext cx="90000" cy="655920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5284440" y="34603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" name="Google Shape;1711;p18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712" name="Google Shape;1712;p18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8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8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8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8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8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8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8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8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8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4" name="Google Shape;180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5" name="Google Shape;1805;p18"/>
          <p:cNvSpPr txBox="1"/>
          <p:nvPr>
            <p:ph idx="1" type="subTitle"/>
          </p:nvPr>
        </p:nvSpPr>
        <p:spPr>
          <a:xfrm>
            <a:off x="4728100" y="1360275"/>
            <a:ext cx="369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6" name="Google Shape;1806;p18"/>
          <p:cNvSpPr txBox="1"/>
          <p:nvPr>
            <p:ph idx="2" type="subTitle"/>
          </p:nvPr>
        </p:nvSpPr>
        <p:spPr>
          <a:xfrm>
            <a:off x="716625" y="1360275"/>
            <a:ext cx="369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07" name="Google Shape;1807;p18"/>
          <p:cNvGrpSpPr/>
          <p:nvPr/>
        </p:nvGrpSpPr>
        <p:grpSpPr>
          <a:xfrm>
            <a:off x="122000" y="4917447"/>
            <a:ext cx="4420450" cy="226056"/>
            <a:chOff x="122000" y="4917447"/>
            <a:chExt cx="4420450" cy="226056"/>
          </a:xfrm>
        </p:grpSpPr>
        <p:sp>
          <p:nvSpPr>
            <p:cNvPr id="1808" name="Google Shape;1808;p18"/>
            <p:cNvSpPr/>
            <p:nvPr/>
          </p:nvSpPr>
          <p:spPr>
            <a:xfrm>
              <a:off x="12200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8"/>
            <p:cNvSpPr/>
            <p:nvPr/>
          </p:nvSpPr>
          <p:spPr>
            <a:xfrm>
              <a:off x="420441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8"/>
            <p:cNvSpPr/>
            <p:nvPr/>
          </p:nvSpPr>
          <p:spPr>
            <a:xfrm>
              <a:off x="719241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8"/>
            <p:cNvSpPr/>
            <p:nvPr/>
          </p:nvSpPr>
          <p:spPr>
            <a:xfrm>
              <a:off x="1018042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8"/>
            <p:cNvSpPr/>
            <p:nvPr/>
          </p:nvSpPr>
          <p:spPr>
            <a:xfrm>
              <a:off x="1316483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8"/>
            <p:cNvSpPr/>
            <p:nvPr/>
          </p:nvSpPr>
          <p:spPr>
            <a:xfrm>
              <a:off x="1615283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8"/>
            <p:cNvSpPr/>
            <p:nvPr/>
          </p:nvSpPr>
          <p:spPr>
            <a:xfrm>
              <a:off x="22125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8"/>
            <p:cNvSpPr/>
            <p:nvPr/>
          </p:nvSpPr>
          <p:spPr>
            <a:xfrm>
              <a:off x="2809766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3108567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3407008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3705808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4004609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4303050" y="4917447"/>
              <a:ext cx="239400" cy="22605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8"/>
            <p:cNvSpPr/>
            <p:nvPr/>
          </p:nvSpPr>
          <p:spPr>
            <a:xfrm>
              <a:off x="1914084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8"/>
            <p:cNvSpPr/>
            <p:nvPr/>
          </p:nvSpPr>
          <p:spPr>
            <a:xfrm>
              <a:off x="2510966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3" name="Google Shape;1823;p18"/>
          <p:cNvGrpSpPr/>
          <p:nvPr/>
        </p:nvGrpSpPr>
        <p:grpSpPr>
          <a:xfrm>
            <a:off x="4601500" y="4884626"/>
            <a:ext cx="4420450" cy="258877"/>
            <a:chOff x="4601500" y="4884626"/>
            <a:chExt cx="4420450" cy="258877"/>
          </a:xfrm>
        </p:grpSpPr>
        <p:sp>
          <p:nvSpPr>
            <p:cNvPr id="1824" name="Google Shape;1824;p18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8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8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8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8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8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8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8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8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8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8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8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8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8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8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9" name="Google Shape;1839;p18"/>
          <p:cNvGrpSpPr/>
          <p:nvPr/>
        </p:nvGrpSpPr>
        <p:grpSpPr>
          <a:xfrm>
            <a:off x="122025" y="5036324"/>
            <a:ext cx="4420450" cy="107173"/>
            <a:chOff x="122000" y="4917447"/>
            <a:chExt cx="4420450" cy="226056"/>
          </a:xfrm>
        </p:grpSpPr>
        <p:sp>
          <p:nvSpPr>
            <p:cNvPr id="1840" name="Google Shape;1840;p18"/>
            <p:cNvSpPr/>
            <p:nvPr/>
          </p:nvSpPr>
          <p:spPr>
            <a:xfrm>
              <a:off x="12200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8"/>
            <p:cNvSpPr/>
            <p:nvPr/>
          </p:nvSpPr>
          <p:spPr>
            <a:xfrm>
              <a:off x="420441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8"/>
            <p:cNvSpPr/>
            <p:nvPr/>
          </p:nvSpPr>
          <p:spPr>
            <a:xfrm>
              <a:off x="719241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8"/>
            <p:cNvSpPr/>
            <p:nvPr/>
          </p:nvSpPr>
          <p:spPr>
            <a:xfrm>
              <a:off x="1018042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8"/>
            <p:cNvSpPr/>
            <p:nvPr/>
          </p:nvSpPr>
          <p:spPr>
            <a:xfrm>
              <a:off x="1316483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8"/>
            <p:cNvSpPr/>
            <p:nvPr/>
          </p:nvSpPr>
          <p:spPr>
            <a:xfrm>
              <a:off x="1615283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8"/>
            <p:cNvSpPr/>
            <p:nvPr/>
          </p:nvSpPr>
          <p:spPr>
            <a:xfrm>
              <a:off x="22125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8"/>
            <p:cNvSpPr/>
            <p:nvPr/>
          </p:nvSpPr>
          <p:spPr>
            <a:xfrm>
              <a:off x="2809766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8"/>
            <p:cNvSpPr/>
            <p:nvPr/>
          </p:nvSpPr>
          <p:spPr>
            <a:xfrm>
              <a:off x="3108567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8"/>
            <p:cNvSpPr/>
            <p:nvPr/>
          </p:nvSpPr>
          <p:spPr>
            <a:xfrm>
              <a:off x="3407008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8"/>
            <p:cNvSpPr/>
            <p:nvPr/>
          </p:nvSpPr>
          <p:spPr>
            <a:xfrm>
              <a:off x="3705808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8"/>
            <p:cNvSpPr/>
            <p:nvPr/>
          </p:nvSpPr>
          <p:spPr>
            <a:xfrm>
              <a:off x="4004609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8"/>
            <p:cNvSpPr/>
            <p:nvPr/>
          </p:nvSpPr>
          <p:spPr>
            <a:xfrm>
              <a:off x="4303050" y="4917447"/>
              <a:ext cx="239400" cy="22605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8"/>
            <p:cNvSpPr/>
            <p:nvPr/>
          </p:nvSpPr>
          <p:spPr>
            <a:xfrm>
              <a:off x="1914084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8"/>
            <p:cNvSpPr/>
            <p:nvPr/>
          </p:nvSpPr>
          <p:spPr>
            <a:xfrm>
              <a:off x="2510966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5" name="Google Shape;1855;p18"/>
          <p:cNvGrpSpPr/>
          <p:nvPr/>
        </p:nvGrpSpPr>
        <p:grpSpPr>
          <a:xfrm>
            <a:off x="4601525" y="5020763"/>
            <a:ext cx="4420450" cy="122734"/>
            <a:chOff x="4601500" y="4884626"/>
            <a:chExt cx="4420450" cy="258877"/>
          </a:xfrm>
        </p:grpSpPr>
        <p:sp>
          <p:nvSpPr>
            <p:cNvPr id="1856" name="Google Shape;1856;p18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8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8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8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8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8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8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8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8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8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8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8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8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8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8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2" name="Google Shape;1872;p19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873" name="Google Shape;1873;p19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9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9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9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9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9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9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9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9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9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9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9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9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9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9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9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9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9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9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9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9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9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9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9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9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9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9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9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9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9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9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9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9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9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9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9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9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9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9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9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9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9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9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9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9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9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9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9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9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9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9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9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9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9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9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9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9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9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9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9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9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9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9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9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9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9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9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9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9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9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9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9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9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9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9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9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9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9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9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9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9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9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9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9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9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9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9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9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9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9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9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9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5" name="Google Shape;196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6" name="Google Shape;1966;p19"/>
          <p:cNvSpPr txBox="1"/>
          <p:nvPr>
            <p:ph idx="1" type="subTitle"/>
          </p:nvPr>
        </p:nvSpPr>
        <p:spPr>
          <a:xfrm>
            <a:off x="720049" y="1908125"/>
            <a:ext cx="2379000" cy="19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7" name="Google Shape;1967;p19"/>
          <p:cNvSpPr txBox="1"/>
          <p:nvPr>
            <p:ph idx="2" type="subTitle"/>
          </p:nvPr>
        </p:nvSpPr>
        <p:spPr>
          <a:xfrm>
            <a:off x="3382483" y="1908125"/>
            <a:ext cx="2379000" cy="19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8" name="Google Shape;1968;p19"/>
          <p:cNvSpPr txBox="1"/>
          <p:nvPr>
            <p:ph idx="3" type="subTitle"/>
          </p:nvPr>
        </p:nvSpPr>
        <p:spPr>
          <a:xfrm>
            <a:off x="6044949" y="1908125"/>
            <a:ext cx="2379000" cy="19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9" name="Google Shape;1969;p19"/>
          <p:cNvSpPr txBox="1"/>
          <p:nvPr>
            <p:ph idx="4" type="subTitle"/>
          </p:nvPr>
        </p:nvSpPr>
        <p:spPr>
          <a:xfrm>
            <a:off x="720049" y="1411600"/>
            <a:ext cx="237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1970" name="Google Shape;1970;p19"/>
          <p:cNvSpPr txBox="1"/>
          <p:nvPr>
            <p:ph idx="5" type="subTitle"/>
          </p:nvPr>
        </p:nvSpPr>
        <p:spPr>
          <a:xfrm>
            <a:off x="3382488" y="1411600"/>
            <a:ext cx="237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1971" name="Google Shape;1971;p19"/>
          <p:cNvSpPr txBox="1"/>
          <p:nvPr>
            <p:ph idx="6" type="subTitle"/>
          </p:nvPr>
        </p:nvSpPr>
        <p:spPr>
          <a:xfrm>
            <a:off x="6044951" y="1411600"/>
            <a:ext cx="237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grpSp>
        <p:nvGrpSpPr>
          <p:cNvPr id="1972" name="Google Shape;1972;p19"/>
          <p:cNvGrpSpPr/>
          <p:nvPr/>
        </p:nvGrpSpPr>
        <p:grpSpPr>
          <a:xfrm>
            <a:off x="7904645" y="4603996"/>
            <a:ext cx="1163258" cy="473963"/>
            <a:chOff x="6180480" y="488520"/>
            <a:chExt cx="1135440" cy="1313280"/>
          </a:xfrm>
        </p:grpSpPr>
        <p:sp>
          <p:nvSpPr>
            <p:cNvPr id="1973" name="Google Shape;1973;p19"/>
            <p:cNvSpPr/>
            <p:nvPr/>
          </p:nvSpPr>
          <p:spPr>
            <a:xfrm>
              <a:off x="6479280" y="1249200"/>
              <a:ext cx="90000" cy="173520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9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9"/>
            <p:cNvSpPr/>
            <p:nvPr/>
          </p:nvSpPr>
          <p:spPr>
            <a:xfrm>
              <a:off x="7076520" y="794880"/>
              <a:ext cx="90360" cy="368280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9"/>
            <p:cNvSpPr/>
            <p:nvPr/>
          </p:nvSpPr>
          <p:spPr>
            <a:xfrm>
              <a:off x="6927480" y="910440"/>
              <a:ext cx="90000" cy="253080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9"/>
            <p:cNvSpPr/>
            <p:nvPr/>
          </p:nvSpPr>
          <p:spPr>
            <a:xfrm>
              <a:off x="7225920" y="488520"/>
              <a:ext cx="90000" cy="306360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9"/>
            <p:cNvSpPr/>
            <p:nvPr/>
          </p:nvSpPr>
          <p:spPr>
            <a:xfrm>
              <a:off x="6778080" y="910440"/>
              <a:ext cx="90000" cy="621000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9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9"/>
            <p:cNvSpPr/>
            <p:nvPr/>
          </p:nvSpPr>
          <p:spPr>
            <a:xfrm>
              <a:off x="6628680" y="14227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1" name="Google Shape;1981;p19"/>
          <p:cNvGrpSpPr/>
          <p:nvPr/>
        </p:nvGrpSpPr>
        <p:grpSpPr>
          <a:xfrm>
            <a:off x="76201" y="4604007"/>
            <a:ext cx="1469010" cy="473974"/>
            <a:chOff x="4687560" y="1801800"/>
            <a:chExt cx="1433880" cy="1767240"/>
          </a:xfrm>
        </p:grpSpPr>
        <p:sp>
          <p:nvSpPr>
            <p:cNvPr id="1982" name="Google Shape;1982;p19"/>
            <p:cNvSpPr/>
            <p:nvPr/>
          </p:nvSpPr>
          <p:spPr>
            <a:xfrm>
              <a:off x="5135040" y="2166120"/>
              <a:ext cx="90360" cy="1294200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9"/>
            <p:cNvSpPr/>
            <p:nvPr/>
          </p:nvSpPr>
          <p:spPr>
            <a:xfrm>
              <a:off x="6031440" y="1801800"/>
              <a:ext cx="90000" cy="1096920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9"/>
            <p:cNvSpPr/>
            <p:nvPr/>
          </p:nvSpPr>
          <p:spPr>
            <a:xfrm>
              <a:off x="5433840" y="2706120"/>
              <a:ext cx="90000" cy="754200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9"/>
            <p:cNvSpPr/>
            <p:nvPr/>
          </p:nvSpPr>
          <p:spPr>
            <a:xfrm>
              <a:off x="4986000" y="2166120"/>
              <a:ext cx="90360" cy="792720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9"/>
            <p:cNvSpPr/>
            <p:nvPr/>
          </p:nvSpPr>
          <p:spPr>
            <a:xfrm>
              <a:off x="5732640" y="2050560"/>
              <a:ext cx="90000" cy="347040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9"/>
            <p:cNvSpPr/>
            <p:nvPr/>
          </p:nvSpPr>
          <p:spPr>
            <a:xfrm>
              <a:off x="5882040" y="2397600"/>
              <a:ext cx="90000" cy="501120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9"/>
            <p:cNvSpPr/>
            <p:nvPr/>
          </p:nvSpPr>
          <p:spPr>
            <a:xfrm>
              <a:off x="4687560" y="3133800"/>
              <a:ext cx="90000" cy="420840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9"/>
            <p:cNvSpPr/>
            <p:nvPr/>
          </p:nvSpPr>
          <p:spPr>
            <a:xfrm>
              <a:off x="4836960" y="2959200"/>
              <a:ext cx="90000" cy="174600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9"/>
            <p:cNvSpPr/>
            <p:nvPr/>
          </p:nvSpPr>
          <p:spPr>
            <a:xfrm>
              <a:off x="5583240" y="2050560"/>
              <a:ext cx="90000" cy="655920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9"/>
            <p:cNvSpPr/>
            <p:nvPr/>
          </p:nvSpPr>
          <p:spPr>
            <a:xfrm>
              <a:off x="5284440" y="34603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oogle Shape;1993;p20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994" name="Google Shape;1994;p20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0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0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0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0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0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0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0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0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0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0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0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0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0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0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0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0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0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0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0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0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0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0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0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0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0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0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0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0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0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0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0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0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20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20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0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0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0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0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0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20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20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20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20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20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20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20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0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0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0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0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0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0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0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0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20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20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20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0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0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0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0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0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20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20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20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20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20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20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20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20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20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20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20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20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20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20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20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20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20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20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0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0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20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20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20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20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20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20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6" name="Google Shape;208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7" name="Google Shape;2087;p20"/>
          <p:cNvSpPr txBox="1"/>
          <p:nvPr>
            <p:ph idx="1" type="subTitle"/>
          </p:nvPr>
        </p:nvSpPr>
        <p:spPr>
          <a:xfrm>
            <a:off x="713196" y="1944949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8" name="Google Shape;2088;p20"/>
          <p:cNvSpPr txBox="1"/>
          <p:nvPr>
            <p:ph idx="2" type="subTitle"/>
          </p:nvPr>
        </p:nvSpPr>
        <p:spPr>
          <a:xfrm>
            <a:off x="3353100" y="1944949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9" name="Google Shape;2089;p20"/>
          <p:cNvSpPr txBox="1"/>
          <p:nvPr>
            <p:ph idx="3" type="subTitle"/>
          </p:nvPr>
        </p:nvSpPr>
        <p:spPr>
          <a:xfrm>
            <a:off x="713196" y="3794000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0" name="Google Shape;2090;p20"/>
          <p:cNvSpPr txBox="1"/>
          <p:nvPr>
            <p:ph idx="4" type="subTitle"/>
          </p:nvPr>
        </p:nvSpPr>
        <p:spPr>
          <a:xfrm>
            <a:off x="3353100" y="3794000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1" name="Google Shape;2091;p20"/>
          <p:cNvSpPr txBox="1"/>
          <p:nvPr>
            <p:ph idx="5" type="subTitle"/>
          </p:nvPr>
        </p:nvSpPr>
        <p:spPr>
          <a:xfrm>
            <a:off x="5993004" y="1944949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2" name="Google Shape;2092;p20"/>
          <p:cNvSpPr txBox="1"/>
          <p:nvPr>
            <p:ph idx="6" type="subTitle"/>
          </p:nvPr>
        </p:nvSpPr>
        <p:spPr>
          <a:xfrm>
            <a:off x="5993004" y="3794000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3" name="Google Shape;2093;p20"/>
          <p:cNvSpPr txBox="1"/>
          <p:nvPr>
            <p:ph idx="7" type="subTitle"/>
          </p:nvPr>
        </p:nvSpPr>
        <p:spPr>
          <a:xfrm>
            <a:off x="714294" y="1211100"/>
            <a:ext cx="2435400" cy="8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2094" name="Google Shape;2094;p20"/>
          <p:cNvSpPr txBox="1"/>
          <p:nvPr>
            <p:ph idx="8" type="subTitle"/>
          </p:nvPr>
        </p:nvSpPr>
        <p:spPr>
          <a:xfrm>
            <a:off x="3354198" y="1211100"/>
            <a:ext cx="2435400" cy="8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2095" name="Google Shape;2095;p20"/>
          <p:cNvSpPr txBox="1"/>
          <p:nvPr>
            <p:ph idx="9" type="subTitle"/>
          </p:nvPr>
        </p:nvSpPr>
        <p:spPr>
          <a:xfrm>
            <a:off x="5993002" y="1211100"/>
            <a:ext cx="2435400" cy="8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2096" name="Google Shape;2096;p20"/>
          <p:cNvSpPr txBox="1"/>
          <p:nvPr>
            <p:ph idx="13" type="subTitle"/>
          </p:nvPr>
        </p:nvSpPr>
        <p:spPr>
          <a:xfrm>
            <a:off x="714294" y="3061794"/>
            <a:ext cx="2435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2097" name="Google Shape;2097;p20"/>
          <p:cNvSpPr txBox="1"/>
          <p:nvPr>
            <p:ph idx="14" type="subTitle"/>
          </p:nvPr>
        </p:nvSpPr>
        <p:spPr>
          <a:xfrm>
            <a:off x="3354198" y="3061794"/>
            <a:ext cx="2435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2098" name="Google Shape;2098;p20"/>
          <p:cNvSpPr txBox="1"/>
          <p:nvPr>
            <p:ph idx="15" type="subTitle"/>
          </p:nvPr>
        </p:nvSpPr>
        <p:spPr>
          <a:xfrm>
            <a:off x="5994102" y="3061794"/>
            <a:ext cx="2435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grpSp>
        <p:nvGrpSpPr>
          <p:cNvPr id="2099" name="Google Shape;2099;p20"/>
          <p:cNvGrpSpPr/>
          <p:nvPr/>
        </p:nvGrpSpPr>
        <p:grpSpPr>
          <a:xfrm>
            <a:off x="8430835" y="4756407"/>
            <a:ext cx="551017" cy="217475"/>
            <a:chOff x="6204535" y="1008832"/>
            <a:chExt cx="551017" cy="217475"/>
          </a:xfrm>
        </p:grpSpPr>
        <p:sp>
          <p:nvSpPr>
            <p:cNvPr id="2100" name="Google Shape;2100;p20"/>
            <p:cNvSpPr/>
            <p:nvPr/>
          </p:nvSpPr>
          <p:spPr>
            <a:xfrm>
              <a:off x="6510287" y="1053083"/>
              <a:ext cx="92574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20"/>
            <p:cNvSpPr/>
            <p:nvPr/>
          </p:nvSpPr>
          <p:spPr>
            <a:xfrm>
              <a:off x="6357595" y="1073255"/>
              <a:ext cx="92205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20"/>
            <p:cNvSpPr/>
            <p:nvPr/>
          </p:nvSpPr>
          <p:spPr>
            <a:xfrm>
              <a:off x="6663347" y="1063925"/>
              <a:ext cx="92205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6204535" y="1008832"/>
              <a:ext cx="92205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4" name="Google Shape;2104;p20"/>
          <p:cNvGrpSpPr/>
          <p:nvPr/>
        </p:nvGrpSpPr>
        <p:grpSpPr>
          <a:xfrm rot="10800000">
            <a:off x="162210" y="169632"/>
            <a:ext cx="551017" cy="217475"/>
            <a:chOff x="6204535" y="1008832"/>
            <a:chExt cx="551017" cy="217475"/>
          </a:xfrm>
        </p:grpSpPr>
        <p:sp>
          <p:nvSpPr>
            <p:cNvPr id="2105" name="Google Shape;2105;p20"/>
            <p:cNvSpPr/>
            <p:nvPr/>
          </p:nvSpPr>
          <p:spPr>
            <a:xfrm>
              <a:off x="6510287" y="1053083"/>
              <a:ext cx="92574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6357595" y="1073255"/>
              <a:ext cx="92205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6663347" y="1063925"/>
              <a:ext cx="92205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20"/>
            <p:cNvSpPr/>
            <p:nvPr/>
          </p:nvSpPr>
          <p:spPr>
            <a:xfrm>
              <a:off x="6204535" y="1008832"/>
              <a:ext cx="92205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9" name="Google Shape;2109;p20"/>
          <p:cNvGrpSpPr/>
          <p:nvPr/>
        </p:nvGrpSpPr>
        <p:grpSpPr>
          <a:xfrm>
            <a:off x="162210" y="278369"/>
            <a:ext cx="551017" cy="217475"/>
            <a:chOff x="6204535" y="1008832"/>
            <a:chExt cx="551017" cy="217475"/>
          </a:xfrm>
        </p:grpSpPr>
        <p:sp>
          <p:nvSpPr>
            <p:cNvPr id="2110" name="Google Shape;2110;p20"/>
            <p:cNvSpPr/>
            <p:nvPr/>
          </p:nvSpPr>
          <p:spPr>
            <a:xfrm>
              <a:off x="6510287" y="1053083"/>
              <a:ext cx="92574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6357595" y="1073255"/>
              <a:ext cx="92205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20"/>
            <p:cNvSpPr/>
            <p:nvPr/>
          </p:nvSpPr>
          <p:spPr>
            <a:xfrm>
              <a:off x="6663347" y="1063925"/>
              <a:ext cx="92205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20"/>
            <p:cNvSpPr/>
            <p:nvPr/>
          </p:nvSpPr>
          <p:spPr>
            <a:xfrm>
              <a:off x="6204535" y="1008832"/>
              <a:ext cx="92205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4" name="Google Shape;2114;p20"/>
          <p:cNvGrpSpPr/>
          <p:nvPr/>
        </p:nvGrpSpPr>
        <p:grpSpPr>
          <a:xfrm>
            <a:off x="8430835" y="4689632"/>
            <a:ext cx="551017" cy="217475"/>
            <a:chOff x="6204535" y="1008832"/>
            <a:chExt cx="551017" cy="217475"/>
          </a:xfrm>
        </p:grpSpPr>
        <p:sp>
          <p:nvSpPr>
            <p:cNvPr id="2115" name="Google Shape;2115;p20"/>
            <p:cNvSpPr/>
            <p:nvPr/>
          </p:nvSpPr>
          <p:spPr>
            <a:xfrm>
              <a:off x="6510287" y="1053083"/>
              <a:ext cx="92574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20"/>
            <p:cNvSpPr/>
            <p:nvPr/>
          </p:nvSpPr>
          <p:spPr>
            <a:xfrm>
              <a:off x="6357595" y="1073255"/>
              <a:ext cx="92205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20"/>
            <p:cNvSpPr/>
            <p:nvPr/>
          </p:nvSpPr>
          <p:spPr>
            <a:xfrm>
              <a:off x="6663347" y="1063925"/>
              <a:ext cx="92205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6204535" y="1008832"/>
              <a:ext cx="92205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14" name="Google Shape;214;p3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3"/>
          <p:cNvGrpSpPr/>
          <p:nvPr/>
        </p:nvGrpSpPr>
        <p:grpSpPr>
          <a:xfrm flipH="1">
            <a:off x="122025" y="4917447"/>
            <a:ext cx="4420450" cy="226056"/>
            <a:chOff x="122000" y="4917447"/>
            <a:chExt cx="4420450" cy="226056"/>
          </a:xfrm>
        </p:grpSpPr>
        <p:sp>
          <p:nvSpPr>
            <p:cNvPr id="307" name="Google Shape;307;p3"/>
            <p:cNvSpPr/>
            <p:nvPr/>
          </p:nvSpPr>
          <p:spPr>
            <a:xfrm>
              <a:off x="12200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20441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719241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018042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316483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615283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2125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809766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108567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407008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705808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4004609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4303050" y="4917447"/>
              <a:ext cx="239400" cy="22605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914084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10966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3"/>
          <p:cNvGrpSpPr/>
          <p:nvPr/>
        </p:nvGrpSpPr>
        <p:grpSpPr>
          <a:xfrm flipH="1">
            <a:off x="4601525" y="4884626"/>
            <a:ext cx="4420450" cy="258877"/>
            <a:chOff x="4601500" y="4884626"/>
            <a:chExt cx="4420450" cy="258877"/>
          </a:xfrm>
        </p:grpSpPr>
        <p:sp>
          <p:nvSpPr>
            <p:cNvPr id="323" name="Google Shape;323;p3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rect b="b" l="l" r="r" t="t"/>
              <a:pathLst>
                <a:path extrusionOk="0" h="389" w="665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rect b="b" l="l" r="r" t="t"/>
              <a:pathLst>
                <a:path extrusionOk="0" h="857" w="665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rect b="b" l="l" r="r" t="t"/>
              <a:pathLst>
                <a:path extrusionOk="0" h="1131" w="665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rect b="b" l="l" r="r" t="t"/>
              <a:pathLst>
                <a:path extrusionOk="0" h="1620" w="665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rect b="b" l="l" r="r" t="t"/>
              <a:pathLst>
                <a:path extrusionOk="0" h="2104" w="666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rect b="b" l="l" r="r" t="t"/>
              <a:pathLst>
                <a:path extrusionOk="0" h="2293" w="665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rect b="b" l="l" r="r" t="t"/>
              <a:pathLst>
                <a:path extrusionOk="0" h="2644" w="665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rect b="b" l="l" r="r" t="t"/>
              <a:pathLst>
                <a:path extrusionOk="0" h="2787" w="665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rect b="b" l="l" r="r" t="t"/>
              <a:pathLst>
                <a:path extrusionOk="0" h="3021" w="665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rect b="b" l="l" r="r" t="t"/>
              <a:pathLst>
                <a:path extrusionOk="0" h="3508" w="665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rect b="b" l="l" r="r" t="t"/>
              <a:pathLst>
                <a:path extrusionOk="0" h="3393" w="665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rect b="b" l="l" r="r" t="t"/>
              <a:pathLst>
                <a:path extrusionOk="0" h="3661" w="665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rect b="b" l="l" r="r" t="t"/>
              <a:pathLst>
                <a:path extrusionOk="0" h="3868" w="665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rect b="b" l="l" r="r" t="t"/>
              <a:pathLst>
                <a:path extrusionOk="0" h="2007" w="665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rect b="b" l="l" r="r" t="t"/>
              <a:pathLst>
                <a:path extrusionOk="0" h="2223" w="665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3"/>
          <p:cNvGrpSpPr/>
          <p:nvPr/>
        </p:nvGrpSpPr>
        <p:grpSpPr>
          <a:xfrm>
            <a:off x="122000" y="4884626"/>
            <a:ext cx="8899950" cy="258877"/>
            <a:chOff x="122000" y="4884626"/>
            <a:chExt cx="8899950" cy="258877"/>
          </a:xfrm>
        </p:grpSpPr>
        <p:grpSp>
          <p:nvGrpSpPr>
            <p:cNvPr id="339" name="Google Shape;339;p3"/>
            <p:cNvGrpSpPr/>
            <p:nvPr/>
          </p:nvGrpSpPr>
          <p:grpSpPr>
            <a:xfrm>
              <a:off x="122000" y="4917447"/>
              <a:ext cx="4420450" cy="226056"/>
              <a:chOff x="122000" y="4917447"/>
              <a:chExt cx="4420450" cy="226056"/>
            </a:xfrm>
          </p:grpSpPr>
          <p:sp>
            <p:nvSpPr>
              <p:cNvPr id="340" name="Google Shape;340;p3"/>
              <p:cNvSpPr/>
              <p:nvPr/>
            </p:nvSpPr>
            <p:spPr>
              <a:xfrm>
                <a:off x="122000" y="5120767"/>
                <a:ext cx="239400" cy="22734"/>
              </a:xfrm>
              <a:custGeom>
                <a:rect b="b" l="l" r="r" t="t"/>
                <a:pathLst>
                  <a:path extrusionOk="0" h="389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420441" y="5093416"/>
                <a:ext cx="239400" cy="50085"/>
              </a:xfrm>
              <a:custGeom>
                <a:rect b="b" l="l" r="r" t="t"/>
                <a:pathLst>
                  <a:path extrusionOk="0" h="85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719241" y="5077403"/>
                <a:ext cx="239400" cy="66098"/>
              </a:xfrm>
              <a:custGeom>
                <a:rect b="b" l="l" r="r" t="t"/>
                <a:pathLst>
                  <a:path extrusionOk="0" h="113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1018042" y="5048825"/>
                <a:ext cx="239400" cy="94677"/>
              </a:xfrm>
              <a:custGeom>
                <a:rect b="b" l="l" r="r" t="t"/>
                <a:pathLst>
                  <a:path extrusionOk="0" h="1620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1316483" y="5020539"/>
                <a:ext cx="239760" cy="122963"/>
              </a:xfrm>
              <a:custGeom>
                <a:rect b="b" l="l" r="r" t="t"/>
                <a:pathLst>
                  <a:path extrusionOk="0" h="2104" w="666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1615283" y="5009493"/>
                <a:ext cx="239400" cy="134009"/>
              </a:xfrm>
              <a:custGeom>
                <a:rect b="b" l="l" r="r" t="t"/>
                <a:pathLst>
                  <a:path extrusionOk="0" h="22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2212525" y="4988980"/>
                <a:ext cx="239400" cy="154522"/>
              </a:xfrm>
              <a:custGeom>
                <a:rect b="b" l="l" r="r" t="t"/>
                <a:pathLst>
                  <a:path extrusionOk="0" h="2644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2809766" y="4980623"/>
                <a:ext cx="239400" cy="162879"/>
              </a:xfrm>
              <a:custGeom>
                <a:rect b="b" l="l" r="r" t="t"/>
                <a:pathLst>
                  <a:path extrusionOk="0" h="278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108567" y="4966948"/>
                <a:ext cx="239400" cy="176555"/>
              </a:xfrm>
              <a:custGeom>
                <a:rect b="b" l="l" r="r" t="t"/>
                <a:pathLst>
                  <a:path extrusionOk="0" h="302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3407008" y="4938486"/>
                <a:ext cx="239400" cy="205016"/>
              </a:xfrm>
              <a:custGeom>
                <a:rect b="b" l="l" r="r" t="t"/>
                <a:pathLst>
                  <a:path extrusionOk="0" h="350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3705808" y="4945207"/>
                <a:ext cx="239400" cy="198295"/>
              </a:xfrm>
              <a:custGeom>
                <a:rect b="b" l="l" r="r" t="t"/>
                <a:pathLst>
                  <a:path extrusionOk="0" h="33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4004609" y="4929545"/>
                <a:ext cx="239400" cy="213958"/>
              </a:xfrm>
              <a:custGeom>
                <a:rect b="b" l="l" r="r" t="t"/>
                <a:pathLst>
                  <a:path extrusionOk="0" h="366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4303050" y="4917447"/>
                <a:ext cx="239400" cy="226056"/>
              </a:xfrm>
              <a:custGeom>
                <a:rect b="b" l="l" r="r" t="t"/>
                <a:pathLst>
                  <a:path extrusionOk="0" h="386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1914084" y="5026208"/>
                <a:ext cx="239400" cy="117294"/>
              </a:xfrm>
              <a:custGeom>
                <a:rect b="b" l="l" r="r" t="t"/>
                <a:pathLst>
                  <a:path extrusionOk="0" h="200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2510966" y="5013584"/>
                <a:ext cx="239400" cy="129918"/>
              </a:xfrm>
              <a:custGeom>
                <a:rect b="b" l="l" r="r" t="t"/>
                <a:pathLst>
                  <a:path extrusionOk="0" h="222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" name="Google Shape;355;p3"/>
            <p:cNvGrpSpPr/>
            <p:nvPr/>
          </p:nvGrpSpPr>
          <p:grpSpPr>
            <a:xfrm>
              <a:off x="4601500" y="4884626"/>
              <a:ext cx="4420450" cy="258877"/>
              <a:chOff x="4601500" y="4884626"/>
              <a:chExt cx="4420450" cy="258877"/>
            </a:xfrm>
          </p:grpSpPr>
          <p:sp>
            <p:nvSpPr>
              <p:cNvPr id="356" name="Google Shape;356;p3"/>
              <p:cNvSpPr/>
              <p:nvPr/>
            </p:nvSpPr>
            <p:spPr>
              <a:xfrm flipH="1">
                <a:off x="8782550" y="5120767"/>
                <a:ext cx="239400" cy="22734"/>
              </a:xfrm>
              <a:custGeom>
                <a:rect b="b" l="l" r="r" t="t"/>
                <a:pathLst>
                  <a:path extrusionOk="0" h="389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flipH="1">
                <a:off x="8484109" y="5093416"/>
                <a:ext cx="239400" cy="50085"/>
              </a:xfrm>
              <a:custGeom>
                <a:rect b="b" l="l" r="r" t="t"/>
                <a:pathLst>
                  <a:path extrusionOk="0" h="85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flipH="1">
                <a:off x="8185309" y="5077403"/>
                <a:ext cx="239400" cy="66098"/>
              </a:xfrm>
              <a:custGeom>
                <a:rect b="b" l="l" r="r" t="t"/>
                <a:pathLst>
                  <a:path extrusionOk="0" h="113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flipH="1">
                <a:off x="7886508" y="5048825"/>
                <a:ext cx="239400" cy="94677"/>
              </a:xfrm>
              <a:custGeom>
                <a:rect b="b" l="l" r="r" t="t"/>
                <a:pathLst>
                  <a:path extrusionOk="0" h="1620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flipH="1">
                <a:off x="7587707" y="5020539"/>
                <a:ext cx="239760" cy="122963"/>
              </a:xfrm>
              <a:custGeom>
                <a:rect b="b" l="l" r="r" t="t"/>
                <a:pathLst>
                  <a:path extrusionOk="0" h="2104" w="666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flipH="1">
                <a:off x="7289267" y="5009493"/>
                <a:ext cx="239400" cy="134009"/>
              </a:xfrm>
              <a:custGeom>
                <a:rect b="b" l="l" r="r" t="t"/>
                <a:pathLst>
                  <a:path extrusionOk="0" h="22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flipH="1">
                <a:off x="6692025" y="4988980"/>
                <a:ext cx="239400" cy="154522"/>
              </a:xfrm>
              <a:custGeom>
                <a:rect b="b" l="l" r="r" t="t"/>
                <a:pathLst>
                  <a:path extrusionOk="0" h="2644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 flipH="1">
                <a:off x="6094784" y="4980623"/>
                <a:ext cx="239400" cy="162879"/>
              </a:xfrm>
              <a:custGeom>
                <a:rect b="b" l="l" r="r" t="t"/>
                <a:pathLst>
                  <a:path extrusionOk="0" h="278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 flipH="1">
                <a:off x="5795983" y="4966948"/>
                <a:ext cx="239400" cy="176555"/>
              </a:xfrm>
              <a:custGeom>
                <a:rect b="b" l="l" r="r" t="t"/>
                <a:pathLst>
                  <a:path extrusionOk="0" h="302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 flipH="1">
                <a:off x="5497542" y="4938486"/>
                <a:ext cx="239400" cy="205016"/>
              </a:xfrm>
              <a:custGeom>
                <a:rect b="b" l="l" r="r" t="t"/>
                <a:pathLst>
                  <a:path extrusionOk="0" h="350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 flipH="1">
                <a:off x="5198742" y="4945207"/>
                <a:ext cx="239400" cy="198295"/>
              </a:xfrm>
              <a:custGeom>
                <a:rect b="b" l="l" r="r" t="t"/>
                <a:pathLst>
                  <a:path extrusionOk="0" h="339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 flipH="1">
                <a:off x="4899941" y="4929545"/>
                <a:ext cx="239400" cy="213958"/>
              </a:xfrm>
              <a:custGeom>
                <a:rect b="b" l="l" r="r" t="t"/>
                <a:pathLst>
                  <a:path extrusionOk="0" h="3661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flipH="1">
                <a:off x="4601500" y="4884626"/>
                <a:ext cx="239400" cy="258876"/>
              </a:xfrm>
              <a:custGeom>
                <a:rect b="b" l="l" r="r" t="t"/>
                <a:pathLst>
                  <a:path extrusionOk="0" h="3868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flipH="1">
                <a:off x="6990466" y="5026208"/>
                <a:ext cx="239400" cy="117294"/>
              </a:xfrm>
              <a:custGeom>
                <a:rect b="b" l="l" r="r" t="t"/>
                <a:pathLst>
                  <a:path extrusionOk="0" h="2007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6393584" y="5013584"/>
                <a:ext cx="239400" cy="129918"/>
              </a:xfrm>
              <a:custGeom>
                <a:rect b="b" l="l" r="r" t="t"/>
                <a:pathLst>
                  <a:path extrusionOk="0" h="2223" w="665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1" name="Google Shape;371;p3"/>
          <p:cNvSpPr txBox="1"/>
          <p:nvPr>
            <p:ph type="title"/>
          </p:nvPr>
        </p:nvSpPr>
        <p:spPr>
          <a:xfrm>
            <a:off x="713225" y="2121000"/>
            <a:ext cx="77175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2" name="Google Shape;372;p3"/>
          <p:cNvSpPr txBox="1"/>
          <p:nvPr>
            <p:ph hasCustomPrompt="1" idx="2" type="title"/>
          </p:nvPr>
        </p:nvSpPr>
        <p:spPr>
          <a:xfrm>
            <a:off x="3574350" y="539500"/>
            <a:ext cx="1652100" cy="1660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3"/>
          <p:cNvSpPr txBox="1"/>
          <p:nvPr>
            <p:ph idx="1" type="subTitle"/>
          </p:nvPr>
        </p:nvSpPr>
        <p:spPr>
          <a:xfrm>
            <a:off x="713225" y="3630750"/>
            <a:ext cx="7717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0" name="Google Shape;2120;p21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121" name="Google Shape;2121;p21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21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21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21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21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21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21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21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21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21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21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21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21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21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1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21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21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21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21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21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21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21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21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21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21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21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21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21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21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21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21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1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21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21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21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21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21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21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21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21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21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21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1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1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1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21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1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21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21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21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21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21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21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21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21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21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21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21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21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21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21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21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21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1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21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21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21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21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21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21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21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21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21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21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21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21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21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21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21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21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21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21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21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21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21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21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21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21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21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21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21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21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3" name="Google Shape;2213;p21"/>
          <p:cNvSpPr txBox="1"/>
          <p:nvPr>
            <p:ph type="title"/>
          </p:nvPr>
        </p:nvSpPr>
        <p:spPr>
          <a:xfrm>
            <a:off x="3561175" y="539500"/>
            <a:ext cx="48696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4" name="Google Shape;2214;p21"/>
          <p:cNvSpPr txBox="1"/>
          <p:nvPr>
            <p:ph idx="1" type="subTitle"/>
          </p:nvPr>
        </p:nvSpPr>
        <p:spPr>
          <a:xfrm>
            <a:off x="3561175" y="1765250"/>
            <a:ext cx="48696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5" name="Google Shape;2215;p21"/>
          <p:cNvSpPr txBox="1"/>
          <p:nvPr/>
        </p:nvSpPr>
        <p:spPr>
          <a:xfrm>
            <a:off x="3561175" y="3840550"/>
            <a:ext cx="4869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16" name="Google Shape;2216;p21"/>
          <p:cNvGrpSpPr/>
          <p:nvPr/>
        </p:nvGrpSpPr>
        <p:grpSpPr>
          <a:xfrm rot="10800000">
            <a:off x="8690758" y="539499"/>
            <a:ext cx="453231" cy="4057299"/>
            <a:chOff x="-17" y="539499"/>
            <a:chExt cx="453231" cy="4057299"/>
          </a:xfrm>
        </p:grpSpPr>
        <p:sp>
          <p:nvSpPr>
            <p:cNvPr id="2217" name="Google Shape;2217;p21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21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21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21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21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21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21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21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21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21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21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21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21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21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21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21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21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21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21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21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21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21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21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21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21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21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1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21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21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21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2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249" name="Google Shape;2249;p22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2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2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2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2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2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2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2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2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2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2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2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2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2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2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2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2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2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2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2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2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2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2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2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2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2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2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2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2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2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2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2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2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2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2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2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2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2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2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2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2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2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2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2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2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2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22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22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22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22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2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2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2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2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2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2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2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2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2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2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2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2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2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2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2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1" name="Google Shape;2341;p22"/>
          <p:cNvGrpSpPr/>
          <p:nvPr/>
        </p:nvGrpSpPr>
        <p:grpSpPr>
          <a:xfrm flipH="1" rot="10800000">
            <a:off x="-25" y="539501"/>
            <a:ext cx="713204" cy="4057299"/>
            <a:chOff x="-17" y="539499"/>
            <a:chExt cx="453231" cy="4057299"/>
          </a:xfrm>
        </p:grpSpPr>
        <p:sp>
          <p:nvSpPr>
            <p:cNvPr id="2342" name="Google Shape;2342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22"/>
          <p:cNvGrpSpPr/>
          <p:nvPr/>
        </p:nvGrpSpPr>
        <p:grpSpPr>
          <a:xfrm>
            <a:off x="-12" y="539500"/>
            <a:ext cx="499460" cy="4057299"/>
            <a:chOff x="-17" y="539499"/>
            <a:chExt cx="453231" cy="4057299"/>
          </a:xfrm>
        </p:grpSpPr>
        <p:sp>
          <p:nvSpPr>
            <p:cNvPr id="2373" name="Google Shape;2373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3" name="Google Shape;2403;p22"/>
          <p:cNvGrpSpPr/>
          <p:nvPr/>
        </p:nvGrpSpPr>
        <p:grpSpPr>
          <a:xfrm flipH="1">
            <a:off x="8430796" y="543100"/>
            <a:ext cx="713204" cy="4057299"/>
            <a:chOff x="-17" y="539499"/>
            <a:chExt cx="453231" cy="4057299"/>
          </a:xfrm>
        </p:grpSpPr>
        <p:sp>
          <p:nvSpPr>
            <p:cNvPr id="2404" name="Google Shape;2404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4" name="Google Shape;2434;p22"/>
          <p:cNvGrpSpPr/>
          <p:nvPr/>
        </p:nvGrpSpPr>
        <p:grpSpPr>
          <a:xfrm rot="10800000">
            <a:off x="8644526" y="543101"/>
            <a:ext cx="499460" cy="4057299"/>
            <a:chOff x="-17" y="539499"/>
            <a:chExt cx="453231" cy="4057299"/>
          </a:xfrm>
        </p:grpSpPr>
        <p:sp>
          <p:nvSpPr>
            <p:cNvPr id="2435" name="Google Shape;2435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rect b="b" l="l" r="r" t="t"/>
              <a:pathLst>
                <a:path extrusionOk="0" h="763" w="25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rect b="b" l="l" r="r" t="t"/>
              <a:pathLst>
                <a:path extrusionOk="0" h="762" w="251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rect b="b" l="l" r="r" t="t"/>
              <a:pathLst>
                <a:path extrusionOk="0" h="1274" w="25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rect b="b" l="l" r="r" t="t"/>
              <a:pathLst>
                <a:path extrusionOk="0" h="242" w="25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2100" lIns="90000" spcFirstLastPara="1" rIns="90000" wrap="square" tIns="42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rect b="b" l="l" r="r" t="t"/>
              <a:pathLst>
                <a:path extrusionOk="0" h="1894" w="25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6" name="Google Shape;2466;p2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467" name="Google Shape;2467;p23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23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3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3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3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3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3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3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3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23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23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23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23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3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23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23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23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23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23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3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3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3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3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3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3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3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3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3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3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3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3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3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3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3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3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3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23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23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23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23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23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23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23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23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23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23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23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23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23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23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23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23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23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23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23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23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23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23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23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23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23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23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23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23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23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23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23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23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23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23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23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23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9" name="Google Shape;2559;p23"/>
          <p:cNvGrpSpPr/>
          <p:nvPr/>
        </p:nvGrpSpPr>
        <p:grpSpPr>
          <a:xfrm>
            <a:off x="7980795" y="4448478"/>
            <a:ext cx="1163258" cy="618818"/>
            <a:chOff x="6180480" y="488520"/>
            <a:chExt cx="1135440" cy="1313280"/>
          </a:xfrm>
        </p:grpSpPr>
        <p:sp>
          <p:nvSpPr>
            <p:cNvPr id="2560" name="Google Shape;2560;p23"/>
            <p:cNvSpPr/>
            <p:nvPr/>
          </p:nvSpPr>
          <p:spPr>
            <a:xfrm>
              <a:off x="6479280" y="1249200"/>
              <a:ext cx="90000" cy="173520"/>
            </a:xfrm>
            <a:custGeom>
              <a:rect b="b" l="l" r="r" t="t"/>
              <a:pathLst>
                <a:path extrusionOk="0" h="482" w="25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23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23"/>
            <p:cNvSpPr/>
            <p:nvPr/>
          </p:nvSpPr>
          <p:spPr>
            <a:xfrm>
              <a:off x="7076520" y="794880"/>
              <a:ext cx="90360" cy="368280"/>
            </a:xfrm>
            <a:custGeom>
              <a:rect b="b" l="l" r="r" t="t"/>
              <a:pathLst>
                <a:path extrusionOk="0" h="1023" w="251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23"/>
            <p:cNvSpPr/>
            <p:nvPr/>
          </p:nvSpPr>
          <p:spPr>
            <a:xfrm>
              <a:off x="6927480" y="910440"/>
              <a:ext cx="90000" cy="253080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23"/>
            <p:cNvSpPr/>
            <p:nvPr/>
          </p:nvSpPr>
          <p:spPr>
            <a:xfrm>
              <a:off x="7225920" y="488520"/>
              <a:ext cx="90000" cy="306360"/>
            </a:xfrm>
            <a:custGeom>
              <a:rect b="b" l="l" r="r" t="t"/>
              <a:pathLst>
                <a:path extrusionOk="0" h="851" w="25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3"/>
            <p:cNvSpPr/>
            <p:nvPr/>
          </p:nvSpPr>
          <p:spPr>
            <a:xfrm>
              <a:off x="6778080" y="910440"/>
              <a:ext cx="90000" cy="621000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3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3"/>
            <p:cNvSpPr/>
            <p:nvPr/>
          </p:nvSpPr>
          <p:spPr>
            <a:xfrm>
              <a:off x="6628680" y="14227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8" name="Google Shape;2568;p23"/>
          <p:cNvGrpSpPr/>
          <p:nvPr/>
        </p:nvGrpSpPr>
        <p:grpSpPr>
          <a:xfrm>
            <a:off x="54301" y="23066"/>
            <a:ext cx="1469010" cy="516564"/>
            <a:chOff x="4687560" y="1801800"/>
            <a:chExt cx="1433880" cy="1767240"/>
          </a:xfrm>
        </p:grpSpPr>
        <p:sp>
          <p:nvSpPr>
            <p:cNvPr id="2569" name="Google Shape;2569;p23"/>
            <p:cNvSpPr/>
            <p:nvPr/>
          </p:nvSpPr>
          <p:spPr>
            <a:xfrm>
              <a:off x="5135040" y="2166120"/>
              <a:ext cx="90360" cy="1294200"/>
            </a:xfrm>
            <a:custGeom>
              <a:rect b="b" l="l" r="r" t="t"/>
              <a:pathLst>
                <a:path extrusionOk="0" h="3595" w="251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3"/>
            <p:cNvSpPr/>
            <p:nvPr/>
          </p:nvSpPr>
          <p:spPr>
            <a:xfrm>
              <a:off x="6031440" y="1801800"/>
              <a:ext cx="90000" cy="1096920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23"/>
            <p:cNvSpPr/>
            <p:nvPr/>
          </p:nvSpPr>
          <p:spPr>
            <a:xfrm>
              <a:off x="5433840" y="2706120"/>
              <a:ext cx="90000" cy="754200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23"/>
            <p:cNvSpPr/>
            <p:nvPr/>
          </p:nvSpPr>
          <p:spPr>
            <a:xfrm>
              <a:off x="4986000" y="2166120"/>
              <a:ext cx="90360" cy="792720"/>
            </a:xfrm>
            <a:custGeom>
              <a:rect b="b" l="l" r="r" t="t"/>
              <a:pathLst>
                <a:path extrusionOk="0" h="2202" w="251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3"/>
            <p:cNvSpPr/>
            <p:nvPr/>
          </p:nvSpPr>
          <p:spPr>
            <a:xfrm>
              <a:off x="5732640" y="2050560"/>
              <a:ext cx="90000" cy="347040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23"/>
            <p:cNvSpPr/>
            <p:nvPr/>
          </p:nvSpPr>
          <p:spPr>
            <a:xfrm>
              <a:off x="5882040" y="2397600"/>
              <a:ext cx="90000" cy="501120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23"/>
            <p:cNvSpPr/>
            <p:nvPr/>
          </p:nvSpPr>
          <p:spPr>
            <a:xfrm>
              <a:off x="4687560" y="3133800"/>
              <a:ext cx="90000" cy="420840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3"/>
            <p:cNvSpPr/>
            <p:nvPr/>
          </p:nvSpPr>
          <p:spPr>
            <a:xfrm>
              <a:off x="4836960" y="2959200"/>
              <a:ext cx="90000" cy="174600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23"/>
            <p:cNvSpPr/>
            <p:nvPr/>
          </p:nvSpPr>
          <p:spPr>
            <a:xfrm>
              <a:off x="5583240" y="2050560"/>
              <a:ext cx="90000" cy="655920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23"/>
            <p:cNvSpPr/>
            <p:nvPr/>
          </p:nvSpPr>
          <p:spPr>
            <a:xfrm>
              <a:off x="5284440" y="34603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376" name="Google Shape;376;p4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4"/>
          <p:cNvGrpSpPr/>
          <p:nvPr/>
        </p:nvGrpSpPr>
        <p:grpSpPr>
          <a:xfrm>
            <a:off x="229136" y="121993"/>
            <a:ext cx="398326" cy="493698"/>
            <a:chOff x="5433840" y="2050560"/>
            <a:chExt cx="388800" cy="1409760"/>
          </a:xfrm>
        </p:grpSpPr>
        <p:sp>
          <p:nvSpPr>
            <p:cNvPr id="469" name="Google Shape;469;p4"/>
            <p:cNvSpPr/>
            <p:nvPr/>
          </p:nvSpPr>
          <p:spPr>
            <a:xfrm>
              <a:off x="5433840" y="2706120"/>
              <a:ext cx="90000" cy="754200"/>
            </a:xfrm>
            <a:custGeom>
              <a:rect b="b" l="l" r="r" t="t"/>
              <a:pathLst>
                <a:path extrusionOk="0" h="2095" w="25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5732640" y="2050560"/>
              <a:ext cx="90000" cy="347040"/>
            </a:xfrm>
            <a:custGeom>
              <a:rect b="b" l="l" r="r" t="t"/>
              <a:pathLst>
                <a:path extrusionOk="0" h="964" w="25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5583240" y="2050560"/>
              <a:ext cx="90000" cy="655920"/>
            </a:xfrm>
            <a:custGeom>
              <a:rect b="b" l="l" r="r" t="t"/>
              <a:pathLst>
                <a:path extrusionOk="0" h="1822" w="25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4"/>
          <p:cNvGrpSpPr/>
          <p:nvPr/>
        </p:nvGrpSpPr>
        <p:grpSpPr>
          <a:xfrm>
            <a:off x="8549592" y="4632154"/>
            <a:ext cx="398326" cy="422215"/>
            <a:chOff x="5882040" y="1693080"/>
            <a:chExt cx="388800" cy="1205640"/>
          </a:xfrm>
        </p:grpSpPr>
        <p:sp>
          <p:nvSpPr>
            <p:cNvPr id="473" name="Google Shape;473;p4"/>
            <p:cNvSpPr/>
            <p:nvPr/>
          </p:nvSpPr>
          <p:spPr>
            <a:xfrm>
              <a:off x="6031440" y="1801800"/>
              <a:ext cx="90000" cy="1096920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5882040" y="2397600"/>
              <a:ext cx="90000" cy="501120"/>
            </a:xfrm>
            <a:custGeom>
              <a:rect b="b" l="l" r="r" t="t"/>
              <a:pathLst>
                <a:path extrusionOk="0" h="1392" w="25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7" name="Google Shape;477;p4"/>
          <p:cNvSpPr txBox="1"/>
          <p:nvPr>
            <p:ph idx="1" type="body"/>
          </p:nvPr>
        </p:nvSpPr>
        <p:spPr>
          <a:xfrm>
            <a:off x="720000" y="1215751"/>
            <a:ext cx="77040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5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480" name="Google Shape;480;p5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2" name="Google Shape;57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3" name="Google Shape;573;p5"/>
          <p:cNvSpPr txBox="1"/>
          <p:nvPr>
            <p:ph idx="1" type="subTitle"/>
          </p:nvPr>
        </p:nvSpPr>
        <p:spPr>
          <a:xfrm>
            <a:off x="5194834" y="3542825"/>
            <a:ext cx="32292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4" name="Google Shape;574;p5"/>
          <p:cNvSpPr txBox="1"/>
          <p:nvPr>
            <p:ph idx="2" type="subTitle"/>
          </p:nvPr>
        </p:nvSpPr>
        <p:spPr>
          <a:xfrm>
            <a:off x="720300" y="3542825"/>
            <a:ext cx="32292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5" name="Google Shape;575;p5"/>
          <p:cNvSpPr txBox="1"/>
          <p:nvPr>
            <p:ph idx="3" type="subTitle"/>
          </p:nvPr>
        </p:nvSpPr>
        <p:spPr>
          <a:xfrm>
            <a:off x="5194825" y="3122525"/>
            <a:ext cx="322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576" name="Google Shape;576;p5"/>
          <p:cNvSpPr txBox="1"/>
          <p:nvPr>
            <p:ph idx="4" type="subTitle"/>
          </p:nvPr>
        </p:nvSpPr>
        <p:spPr>
          <a:xfrm>
            <a:off x="720000" y="3122525"/>
            <a:ext cx="322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6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579" name="Google Shape;579;p6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1" name="Google Shape;671;p6"/>
          <p:cNvGrpSpPr/>
          <p:nvPr/>
        </p:nvGrpSpPr>
        <p:grpSpPr>
          <a:xfrm>
            <a:off x="167252" y="4500432"/>
            <a:ext cx="397957" cy="577662"/>
            <a:chOff x="6031440" y="1249200"/>
            <a:chExt cx="388440" cy="1649520"/>
          </a:xfrm>
        </p:grpSpPr>
        <p:sp>
          <p:nvSpPr>
            <p:cNvPr id="672" name="Google Shape;672;p6"/>
            <p:cNvSpPr/>
            <p:nvPr/>
          </p:nvSpPr>
          <p:spPr>
            <a:xfrm>
              <a:off x="6031440" y="1801800"/>
              <a:ext cx="90000" cy="1096920"/>
            </a:xfrm>
            <a:custGeom>
              <a:rect b="b" l="l" r="r" t="t"/>
              <a:pathLst>
                <a:path extrusionOk="0" h="3047" w="25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6329880" y="1249200"/>
              <a:ext cx="90000" cy="443880"/>
            </a:xfrm>
            <a:custGeom>
              <a:rect b="b" l="l" r="r" t="t"/>
              <a:pathLst>
                <a:path extrusionOk="0" h="1233" w="25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6180480" y="1693080"/>
              <a:ext cx="90360" cy="108720"/>
            </a:xfrm>
            <a:custGeom>
              <a:rect b="b" l="l" r="r" t="t"/>
              <a:pathLst>
                <a:path extrusionOk="0" h="302" w="251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6"/>
          <p:cNvGrpSpPr/>
          <p:nvPr/>
        </p:nvGrpSpPr>
        <p:grpSpPr>
          <a:xfrm>
            <a:off x="8488800" y="227548"/>
            <a:ext cx="398326" cy="217474"/>
            <a:chOff x="6628680" y="910440"/>
            <a:chExt cx="388800" cy="621000"/>
          </a:xfrm>
        </p:grpSpPr>
        <p:sp>
          <p:nvSpPr>
            <p:cNvPr id="676" name="Google Shape;676;p6"/>
            <p:cNvSpPr/>
            <p:nvPr/>
          </p:nvSpPr>
          <p:spPr>
            <a:xfrm>
              <a:off x="6927480" y="910440"/>
              <a:ext cx="90000" cy="253080"/>
            </a:xfrm>
            <a:custGeom>
              <a:rect b="b" l="l" r="r" t="t"/>
              <a:pathLst>
                <a:path extrusionOk="0" h="703" w="25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6778080" y="910440"/>
              <a:ext cx="90000" cy="621000"/>
            </a:xfrm>
            <a:custGeom>
              <a:rect b="b" l="l" r="r" t="t"/>
              <a:pathLst>
                <a:path extrusionOk="0" h="1725" w="25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6628680" y="1422720"/>
              <a:ext cx="90000" cy="108720"/>
            </a:xfrm>
            <a:custGeom>
              <a:rect b="b" l="l" r="r" t="t"/>
              <a:pathLst>
                <a:path extrusionOk="0" h="302" w="25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"/>
          <p:cNvSpPr/>
          <p:nvPr>
            <p:ph idx="2" type="pic"/>
          </p:nvPr>
        </p:nvSpPr>
        <p:spPr>
          <a:xfrm>
            <a:off x="5791200" y="0"/>
            <a:ext cx="3352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2" name="Google Shape;682;p7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683" name="Google Shape;683;p7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5" name="Google Shape;775;p7"/>
          <p:cNvGrpSpPr/>
          <p:nvPr/>
        </p:nvGrpSpPr>
        <p:grpSpPr>
          <a:xfrm>
            <a:off x="171178" y="4694360"/>
            <a:ext cx="398326" cy="275215"/>
            <a:chOff x="4089960" y="2589480"/>
            <a:chExt cx="388800" cy="785880"/>
          </a:xfrm>
        </p:grpSpPr>
        <p:sp>
          <p:nvSpPr>
            <p:cNvPr id="776" name="Google Shape;776;p7"/>
            <p:cNvSpPr/>
            <p:nvPr/>
          </p:nvSpPr>
          <p:spPr>
            <a:xfrm>
              <a:off x="4089960" y="2835360"/>
              <a:ext cx="90360" cy="540000"/>
            </a:xfrm>
            <a:custGeom>
              <a:rect b="b" l="l" r="r" t="t"/>
              <a:pathLst>
                <a:path extrusionOk="0" h="1500" w="251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388760" y="2589480"/>
              <a:ext cx="90000" cy="420480"/>
            </a:xfrm>
            <a:custGeom>
              <a:rect b="b" l="l" r="r" t="t"/>
              <a:pathLst>
                <a:path extrusionOk="0" h="1168" w="25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239360" y="2835360"/>
              <a:ext cx="90360" cy="174600"/>
            </a:xfrm>
            <a:custGeom>
              <a:rect b="b" l="l" r="r" t="t"/>
              <a:pathLst>
                <a:path extrusionOk="0" h="485" w="251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7"/>
          <p:cNvGrpSpPr/>
          <p:nvPr/>
        </p:nvGrpSpPr>
        <p:grpSpPr>
          <a:xfrm>
            <a:off x="171178" y="107035"/>
            <a:ext cx="398326" cy="337999"/>
            <a:chOff x="4538160" y="2589480"/>
            <a:chExt cx="388800" cy="965160"/>
          </a:xfrm>
        </p:grpSpPr>
        <p:sp>
          <p:nvSpPr>
            <p:cNvPr id="780" name="Google Shape;780;p7"/>
            <p:cNvSpPr/>
            <p:nvPr/>
          </p:nvSpPr>
          <p:spPr>
            <a:xfrm>
              <a:off x="4538160" y="2589480"/>
              <a:ext cx="90000" cy="965160"/>
            </a:xfrm>
            <a:custGeom>
              <a:rect b="b" l="l" r="r" t="t"/>
              <a:pathLst>
                <a:path extrusionOk="0" h="2681" w="25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4687560" y="3133800"/>
              <a:ext cx="90000" cy="420840"/>
            </a:xfrm>
            <a:custGeom>
              <a:rect b="b" l="l" r="r" t="t"/>
              <a:pathLst>
                <a:path extrusionOk="0" h="1169" w="25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4836960" y="2959200"/>
              <a:ext cx="90000" cy="174600"/>
            </a:xfrm>
            <a:custGeom>
              <a:rect b="b" l="l" r="r" t="t"/>
              <a:pathLst>
                <a:path extrusionOk="0" h="485" w="25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7"/>
          <p:cNvSpPr txBox="1"/>
          <p:nvPr>
            <p:ph type="title"/>
          </p:nvPr>
        </p:nvSpPr>
        <p:spPr>
          <a:xfrm>
            <a:off x="720000" y="445025"/>
            <a:ext cx="4160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4" name="Google Shape;784;p7"/>
          <p:cNvSpPr txBox="1"/>
          <p:nvPr>
            <p:ph idx="1" type="subTitle"/>
          </p:nvPr>
        </p:nvSpPr>
        <p:spPr>
          <a:xfrm>
            <a:off x="720000" y="1407525"/>
            <a:ext cx="4160700" cy="31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➔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8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787" name="Google Shape;787;p8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9" name="Google Shape;879;p8"/>
          <p:cNvSpPr txBox="1"/>
          <p:nvPr>
            <p:ph type="title"/>
          </p:nvPr>
        </p:nvSpPr>
        <p:spPr>
          <a:xfrm>
            <a:off x="713250" y="1773450"/>
            <a:ext cx="7717500" cy="15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9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882" name="Google Shape;882;p9"/>
            <p:cNvSpPr/>
            <p:nvPr/>
          </p:nvSpPr>
          <p:spPr>
            <a:xfrm>
              <a:off x="0" y="19319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0" y="401120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0" y="60904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0" y="81697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0" y="102408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0" y="123201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0" y="143994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0" y="164786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0" y="1854977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0" y="206290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0" y="227083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0" y="247876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0" y="2686688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0" y="289461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0" y="3102544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0" y="330965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0" y="351758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0" y="372550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0" y="393343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0" y="4140545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0" y="4348473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0" y="4556401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0" y="4764329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0" y="4972256"/>
              <a:ext cx="8792700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86768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847046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9"/>
            <p:cNvSpPr/>
            <p:nvPr/>
          </p:nvSpPr>
          <p:spPr>
            <a:xfrm>
              <a:off x="826327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805608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78488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9"/>
            <p:cNvSpPr/>
            <p:nvPr/>
          </p:nvSpPr>
          <p:spPr>
            <a:xfrm>
              <a:off x="764169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9"/>
            <p:cNvSpPr/>
            <p:nvPr/>
          </p:nvSpPr>
          <p:spPr>
            <a:xfrm>
              <a:off x="74345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9"/>
            <p:cNvSpPr/>
            <p:nvPr/>
          </p:nvSpPr>
          <p:spPr>
            <a:xfrm>
              <a:off x="722730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702093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9"/>
            <p:cNvSpPr/>
            <p:nvPr/>
          </p:nvSpPr>
          <p:spPr>
            <a:xfrm>
              <a:off x="68137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66065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9"/>
            <p:cNvSpPr/>
            <p:nvPr/>
          </p:nvSpPr>
          <p:spPr>
            <a:xfrm>
              <a:off x="639934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9"/>
            <p:cNvSpPr/>
            <p:nvPr/>
          </p:nvSpPr>
          <p:spPr>
            <a:xfrm>
              <a:off x="619297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598577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577858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55713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536501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515863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495144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474424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453705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432986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412266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391628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370909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350190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29470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308751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288113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267394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2466748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225955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2052361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1845983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163879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143159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1224402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1017209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810015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603637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396444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18925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8716176" y="19320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8716176" y="40112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8716176" y="60905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8716176" y="81698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8716176" y="102409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8716176" y="123201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8716176" y="143994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8716176" y="164787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8716176" y="185498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8716176" y="2062907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8716176" y="2270834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8716176" y="247876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8716176" y="268668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8716176" y="289461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8716176" y="310254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8716176" y="330965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8716176" y="351757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716176" y="372550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716176" y="393343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8716176" y="4140541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8716176" y="4348469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8716176" y="4556396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8716176" y="4764323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8716176" y="4972250"/>
              <a:ext cx="427819" cy="0"/>
            </a:xfrm>
            <a:custGeom>
              <a:rect b="b" l="l" r="r" t="t"/>
              <a:pathLst>
                <a:path extrusionOk="0" fill="none" h="120000" w="10779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0" lIns="83575" spcFirstLastPara="1" rIns="835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9071500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8864306" y="0"/>
              <a:ext cx="0" cy="5143491"/>
            </a:xfrm>
            <a:custGeom>
              <a:rect b="b" l="l" r="r" t="t"/>
              <a:pathLst>
                <a:path extrusionOk="0" fill="none" h="12813" w="12000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1" anchor="ctr" bIns="42775" lIns="83575" spcFirstLastPara="1" rIns="83575" wrap="square" tIns="427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" name="Google Shape;974;p9"/>
          <p:cNvSpPr txBox="1"/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5" name="Google Shape;975;p9"/>
          <p:cNvSpPr txBox="1"/>
          <p:nvPr>
            <p:ph idx="1" type="subTitle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978" name="Google Shape;978;p10"/>
          <p:cNvSpPr txBox="1"/>
          <p:nvPr>
            <p:ph type="title"/>
          </p:nvPr>
        </p:nvSpPr>
        <p:spPr>
          <a:xfrm>
            <a:off x="720000" y="3756800"/>
            <a:ext cx="7704000" cy="84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24"/>
          <p:cNvSpPr txBox="1"/>
          <p:nvPr>
            <p:ph idx="1" type="subTitle"/>
          </p:nvPr>
        </p:nvSpPr>
        <p:spPr>
          <a:xfrm>
            <a:off x="711300" y="2843100"/>
            <a:ext cx="7721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Nithin Parsan, John Yang, Yunseo Jo, Alex Quach</a:t>
            </a:r>
            <a:endParaRPr/>
          </a:p>
        </p:txBody>
      </p:sp>
      <p:sp>
        <p:nvSpPr>
          <p:cNvPr id="2584" name="Google Shape;2584;p24"/>
          <p:cNvSpPr txBox="1"/>
          <p:nvPr>
            <p:ph type="ctrTitle"/>
          </p:nvPr>
        </p:nvSpPr>
        <p:spPr>
          <a:xfrm>
            <a:off x="660775" y="1233000"/>
            <a:ext cx="77175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Team 7: CMT4J 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on CMT4J</a:t>
            </a:r>
            <a:endParaRPr/>
          </a:p>
        </p:txBody>
      </p:sp>
      <p:sp>
        <p:nvSpPr>
          <p:cNvPr id="2590" name="Google Shape;2590;p25"/>
          <p:cNvSpPr txBox="1"/>
          <p:nvPr>
            <p:ph idx="1" type="body"/>
          </p:nvPr>
        </p:nvSpPr>
        <p:spPr>
          <a:xfrm>
            <a:off x="720000" y="1017725"/>
            <a:ext cx="53190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dk2"/>
                </a:solidFill>
              </a:rPr>
              <a:t>CMT4J is an ultra-rare form of hereditary neuropathy (1/1,000,000).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2"/>
                </a:solidFill>
              </a:rPr>
              <a:t>Caused</a:t>
            </a:r>
            <a:r>
              <a:rPr lang="en" sz="1900">
                <a:solidFill>
                  <a:schemeClr val="dk2"/>
                </a:solidFill>
              </a:rPr>
              <a:t> by a mutation in the FIG4 gene:</a:t>
            </a:r>
            <a:endParaRPr sz="1900">
              <a:solidFill>
                <a:schemeClr val="dk2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chemeClr val="dk2"/>
                </a:solidFill>
              </a:rPr>
              <a:t>Autosomal recessive inheritance, commonly I41T/null (60/100).</a:t>
            </a:r>
            <a:endParaRPr sz="1900">
              <a:solidFill>
                <a:schemeClr val="dk2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chemeClr val="dk2"/>
                </a:solidFill>
              </a:rPr>
              <a:t>Mutation reduces binding affinity but can be rescued.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2"/>
                </a:solidFill>
              </a:rPr>
              <a:t>Clinically presents itself with high variability, often </a:t>
            </a:r>
            <a:r>
              <a:rPr lang="en" sz="1900">
                <a:solidFill>
                  <a:schemeClr val="dk2"/>
                </a:solidFill>
              </a:rPr>
              <a:t>misdiagnosed e.g. CIDP.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2"/>
                </a:solidFill>
              </a:rPr>
              <a:t>AAV gene therapy recruiting for clinical trial.</a:t>
            </a:r>
            <a:endParaRPr sz="1900">
              <a:solidFill>
                <a:schemeClr val="dk2"/>
              </a:solidFill>
            </a:endParaRPr>
          </a:p>
        </p:txBody>
      </p:sp>
      <p:pic>
        <p:nvPicPr>
          <p:cNvPr id="2591" name="Google Shape;25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100" y="355700"/>
            <a:ext cx="2148400" cy="2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2" name="Google Shape;25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000" y="2959113"/>
            <a:ext cx="1561050" cy="997537"/>
          </a:xfrm>
          <a:prstGeom prst="rect">
            <a:avLst/>
          </a:prstGeom>
          <a:noFill/>
          <a:ln>
            <a:noFill/>
          </a:ln>
        </p:spPr>
      </p:pic>
      <p:sp>
        <p:nvSpPr>
          <p:cNvPr id="2593" name="Google Shape;2593;p25"/>
          <p:cNvSpPr txBox="1"/>
          <p:nvPr/>
        </p:nvSpPr>
        <p:spPr>
          <a:xfrm>
            <a:off x="6215650" y="4423075"/>
            <a:ext cx="24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Vacuolation =&gt; spongiform encephalopathy (Lenk 2011)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4" name="Google Shape;25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400" y="3360975"/>
            <a:ext cx="1561055" cy="10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FIG4 Variants Are Difficult to Categorize</a:t>
            </a:r>
            <a:endParaRPr sz="2600"/>
          </a:p>
        </p:txBody>
      </p:sp>
      <p:sp>
        <p:nvSpPr>
          <p:cNvPr id="2600" name="Google Shape;2600;p26"/>
          <p:cNvSpPr txBox="1"/>
          <p:nvPr/>
        </p:nvSpPr>
        <p:spPr>
          <a:xfrm>
            <a:off x="5845300" y="1318925"/>
            <a:ext cx="32988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Lack of data for non-classical genotypes, affects </a:t>
            </a:r>
            <a:r>
              <a:rPr b="1"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clinical trial eligibility</a:t>
            </a: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FIG4 disease severity varies significantly. Why?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Broad Institute frequency analysis says there should be more 4J cases.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1" name="Google Shape;26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180675"/>
            <a:ext cx="5168600" cy="290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2" name="Google Shape;26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37" y="3536575"/>
            <a:ext cx="4624126" cy="13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27"/>
          <p:cNvSpPr/>
          <p:nvPr/>
        </p:nvSpPr>
        <p:spPr>
          <a:xfrm>
            <a:off x="4893800" y="1785025"/>
            <a:ext cx="3537300" cy="1268400"/>
          </a:xfrm>
          <a:prstGeom prst="roundRect">
            <a:avLst>
              <a:gd fmla="val 16667" name="adj"/>
            </a:avLst>
          </a:prstGeom>
          <a:solidFill>
            <a:srgbClr val="A6CBC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Correlate Pathogenicity with </a:t>
            </a:r>
            <a:r>
              <a:rPr b="1" i="1" lang="en" sz="17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silico</a:t>
            </a:r>
            <a:r>
              <a:rPr b="1" lang="en" sz="17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Binding Affinity Data</a:t>
            </a:r>
            <a:endParaRPr b="1" sz="17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Easy-to-compute, general across diseases, relevant for AAV trial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8" name="Google Shape;260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Goal: Characterize FIG4 Variants Using </a:t>
            </a:r>
            <a:r>
              <a:rPr i="1" lang="en" sz="2200"/>
              <a:t>in silico</a:t>
            </a:r>
            <a:r>
              <a:rPr lang="en" sz="2200"/>
              <a:t> Methods and Case Studies To Compensate For Low Sample Sizes</a:t>
            </a:r>
            <a:endParaRPr sz="2200"/>
          </a:p>
        </p:txBody>
      </p:sp>
      <p:sp>
        <p:nvSpPr>
          <p:cNvPr id="2609" name="Google Shape;2609;p27"/>
          <p:cNvSpPr txBox="1"/>
          <p:nvPr/>
        </p:nvSpPr>
        <p:spPr>
          <a:xfrm>
            <a:off x="720000" y="1265225"/>
            <a:ext cx="3852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Data</a:t>
            </a:r>
            <a:endParaRPr sz="160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610" name="Google Shape;2610;p27"/>
          <p:cNvSpPr txBox="1"/>
          <p:nvPr/>
        </p:nvSpPr>
        <p:spPr>
          <a:xfrm>
            <a:off x="4736450" y="1265225"/>
            <a:ext cx="3852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Methods</a:t>
            </a:r>
            <a:endParaRPr sz="160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611" name="Google Shape;2611;p27"/>
          <p:cNvSpPr/>
          <p:nvPr/>
        </p:nvSpPr>
        <p:spPr>
          <a:xfrm>
            <a:off x="4893800" y="3245175"/>
            <a:ext cx="3537300" cy="1764300"/>
          </a:xfrm>
          <a:prstGeom prst="roundRect">
            <a:avLst>
              <a:gd fmla="val 16667" name="adj"/>
            </a:avLst>
          </a:prstGeom>
          <a:solidFill>
            <a:srgbClr val="A6CBC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Score FIG4 Variants in Literature Across The Spectrum</a:t>
            </a:r>
            <a:endParaRPr b="1" sz="17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Many Variants of Unknown Significance (VUS), in-silico scoring is cheap preliminary look.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2" name="Google Shape;2612;p27"/>
          <p:cNvSpPr/>
          <p:nvPr/>
        </p:nvSpPr>
        <p:spPr>
          <a:xfrm>
            <a:off x="720000" y="1785025"/>
            <a:ext cx="3537300" cy="1119000"/>
          </a:xfrm>
          <a:prstGeom prst="roundRect">
            <a:avLst>
              <a:gd fmla="val 16667" name="adj"/>
            </a:avLst>
          </a:prstGeom>
          <a:solidFill>
            <a:srgbClr val="DBE3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ClinVar, gnomAD variants of FIG4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AlphaMissense predictions for AA mutation pathogenicity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3" name="Google Shape;2613;p27"/>
          <p:cNvSpPr/>
          <p:nvPr/>
        </p:nvSpPr>
        <p:spPr>
          <a:xfrm>
            <a:off x="720000" y="4064450"/>
            <a:ext cx="3537300" cy="572700"/>
          </a:xfrm>
          <a:prstGeom prst="roundRect">
            <a:avLst>
              <a:gd fmla="val 16667" name="adj"/>
            </a:avLst>
          </a:prstGeom>
          <a:solidFill>
            <a:srgbClr val="DBE3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Fig4 + Vac14 structure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4" name="Google Shape;2614;p27"/>
          <p:cNvSpPr/>
          <p:nvPr/>
        </p:nvSpPr>
        <p:spPr>
          <a:xfrm>
            <a:off x="720000" y="3143900"/>
            <a:ext cx="3537300" cy="572700"/>
          </a:xfrm>
          <a:prstGeom prst="roundRect">
            <a:avLst>
              <a:gd fmla="val 16667" name="adj"/>
            </a:avLst>
          </a:prstGeom>
          <a:solidFill>
            <a:srgbClr val="DBE3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Case Studies of 4J, ALS-11, YV, etc.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620" name="Google Shape;2620;p28"/>
          <p:cNvSpPr txBox="1"/>
          <p:nvPr/>
        </p:nvSpPr>
        <p:spPr>
          <a:xfrm>
            <a:off x="607525" y="1144950"/>
            <a:ext cx="80853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Binding complex visualization enriched with predicted pathogenicity</a:t>
            </a:r>
            <a:endParaRPr sz="185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pic>
        <p:nvPicPr>
          <p:cNvPr id="2621" name="Google Shape;2621;p28"/>
          <p:cNvPicPr preferRelativeResize="0"/>
          <p:nvPr/>
        </p:nvPicPr>
        <p:blipFill rotWithShape="1">
          <a:blip r:embed="rId3">
            <a:alphaModFix/>
          </a:blip>
          <a:srcRect b="2072" l="2912" r="0" t="4127"/>
          <a:stretch/>
        </p:blipFill>
        <p:spPr>
          <a:xfrm>
            <a:off x="6325950" y="1765950"/>
            <a:ext cx="2098049" cy="2882474"/>
          </a:xfrm>
          <a:prstGeom prst="rect">
            <a:avLst/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2" name="Google Shape;26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975" y="1765946"/>
            <a:ext cx="1960452" cy="19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3" name="Google Shape;2623;p28"/>
          <p:cNvSpPr/>
          <p:nvPr/>
        </p:nvSpPr>
        <p:spPr>
          <a:xfrm>
            <a:off x="5157472" y="2743853"/>
            <a:ext cx="501600" cy="832200"/>
          </a:xfrm>
          <a:prstGeom prst="rect">
            <a:avLst/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24" name="Google Shape;2624;p28"/>
          <p:cNvCxnSpPr/>
          <p:nvPr/>
        </p:nvCxnSpPr>
        <p:spPr>
          <a:xfrm flipH="1" rot="10800000">
            <a:off x="5668150" y="1750250"/>
            <a:ext cx="643500" cy="983700"/>
          </a:xfrm>
          <a:prstGeom prst="straightConnector1">
            <a:avLst/>
          </a:prstGeom>
          <a:noFill/>
          <a:ln cap="flat" cmpd="sng" w="381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5" name="Google Shape;2625;p28"/>
          <p:cNvCxnSpPr/>
          <p:nvPr/>
        </p:nvCxnSpPr>
        <p:spPr>
          <a:xfrm>
            <a:off x="5658325" y="3559875"/>
            <a:ext cx="655200" cy="1110000"/>
          </a:xfrm>
          <a:prstGeom prst="straightConnector1">
            <a:avLst/>
          </a:prstGeom>
          <a:noFill/>
          <a:ln cap="flat" cmpd="sng" w="381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6" name="Google Shape;2626;p28"/>
          <p:cNvSpPr txBox="1"/>
          <p:nvPr/>
        </p:nvSpPr>
        <p:spPr>
          <a:xfrm>
            <a:off x="672325" y="1623725"/>
            <a:ext cx="3120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Predicted binding complex of Vac14 and Fig4 generated using MegaDock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Residues colored according to average missense pathogenicity 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b="1"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pathogenicity at binding interface and active site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7" name="Google Shape;2627;p28"/>
          <p:cNvSpPr txBox="1"/>
          <p:nvPr/>
        </p:nvSpPr>
        <p:spPr>
          <a:xfrm>
            <a:off x="672325" y="1623725"/>
            <a:ext cx="3120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I41T has very high predicted pathogenicity (0.97)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Near binding interface of Vac14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Loop residues all &gt;0.95 predicted pathogenicity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8" name="Google Shape;2628;p28"/>
          <p:cNvPicPr preferRelativeResize="0"/>
          <p:nvPr/>
        </p:nvPicPr>
        <p:blipFill rotWithShape="1">
          <a:blip r:embed="rId5">
            <a:alphaModFix/>
          </a:blip>
          <a:srcRect b="-2189" l="-2730" r="2730" t="2190"/>
          <a:stretch/>
        </p:blipFill>
        <p:spPr>
          <a:xfrm>
            <a:off x="4798975" y="1893175"/>
            <a:ext cx="3625019" cy="30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p28"/>
          <p:cNvSpPr/>
          <p:nvPr/>
        </p:nvSpPr>
        <p:spPr>
          <a:xfrm>
            <a:off x="6164825" y="2271250"/>
            <a:ext cx="688200" cy="37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I41T</a:t>
            </a:r>
            <a:endParaRPr b="1"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635" name="Google Shape;26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650" y="2008708"/>
            <a:ext cx="5780999" cy="253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29"/>
          <p:cNvPicPr preferRelativeResize="0"/>
          <p:nvPr/>
        </p:nvPicPr>
        <p:blipFill rotWithShape="1">
          <a:blip r:embed="rId4">
            <a:alphaModFix/>
          </a:blip>
          <a:srcRect b="31689" l="17972" r="0" t="0"/>
          <a:stretch/>
        </p:blipFill>
        <p:spPr>
          <a:xfrm>
            <a:off x="2558650" y="1327725"/>
            <a:ext cx="5781000" cy="7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7" name="Google Shape;2637;p29"/>
          <p:cNvSpPr txBox="1"/>
          <p:nvPr/>
        </p:nvSpPr>
        <p:spPr>
          <a:xfrm>
            <a:off x="0" y="1017725"/>
            <a:ext cx="25587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ClinVar annotations for mutational landscape (many uncertain VUS)</a:t>
            </a:r>
            <a:endParaRPr sz="185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AlphaMissense predictions resolve VUS </a:t>
            </a:r>
            <a:endParaRPr sz="185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pic>
        <p:nvPicPr>
          <p:cNvPr id="2638" name="Google Shape;26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4100" y="2775425"/>
            <a:ext cx="5358967" cy="22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6400" y="139374"/>
            <a:ext cx="5921575" cy="2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29"/>
          <p:cNvSpPr txBox="1"/>
          <p:nvPr/>
        </p:nvSpPr>
        <p:spPr>
          <a:xfrm>
            <a:off x="210175" y="1327725"/>
            <a:ext cx="25587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AlphaMissense predictions of all FIG4 missense mutations show high degree of pathogenicity from residue 480 - 550 </a:t>
            </a:r>
            <a:endParaRPr sz="1850">
              <a:solidFill>
                <a:schemeClr val="accent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+ Future Directions</a:t>
            </a:r>
            <a:endParaRPr/>
          </a:p>
        </p:txBody>
      </p:sp>
      <p:sp>
        <p:nvSpPr>
          <p:cNvPr id="2646" name="Google Shape;2646;p30"/>
          <p:cNvSpPr txBox="1"/>
          <p:nvPr>
            <p:ph idx="1" type="subTitle"/>
          </p:nvPr>
        </p:nvSpPr>
        <p:spPr>
          <a:xfrm>
            <a:off x="4724700" y="1183300"/>
            <a:ext cx="4136400" cy="3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Future Directions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2"/>
                </a:solidFill>
              </a:rPr>
              <a:t>Use AI for protein optimization → novel AAV therapeutics with longer lasting + higher affinity FIG4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2"/>
                </a:solidFill>
              </a:rPr>
              <a:t>Investigate sphingosine 1-phosphate as immunogenic biomarker. Fingolimod could be therapeutic as in MS.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2647" name="Google Shape;2647;p30"/>
          <p:cNvSpPr txBox="1"/>
          <p:nvPr/>
        </p:nvSpPr>
        <p:spPr>
          <a:xfrm>
            <a:off x="720000" y="1360275"/>
            <a:ext cx="3699300" cy="2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Discussion</a:t>
            </a:r>
            <a:endParaRPr b="1"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Characterized 438 protein missense variants of FIG4 using AlphaMissense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Binding complex structure enrichment with predicted pathogenicity is validated by clinically relevant mutations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yesian Data Analysis - Master of Science in Biostatistics by Slidesgo">
  <a:themeElements>
    <a:clrScheme name="Simple Light">
      <a:dk1>
        <a:srgbClr val="2D3538"/>
      </a:dk1>
      <a:lt1>
        <a:srgbClr val="EDEEF3"/>
      </a:lt1>
      <a:dk2>
        <a:srgbClr val="3F4850"/>
      </a:dk2>
      <a:lt2>
        <a:srgbClr val="CDD1E0"/>
      </a:lt2>
      <a:accent1>
        <a:srgbClr val="2544D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D35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